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0" d="100"/>
          <a:sy n="170" d="100"/>
        </p:scale>
        <p:origin x="61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470C2276-9F75-40F8-948B-02B98BB7A9AF}"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26"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27"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 name="PlaceHolder 4"/>
          <p:cNvSpPr>
            <a:spLocks noGrp="1"/>
          </p:cNvSpPr>
          <p:nvPr>
            <p:ph type="sldNum" idx="1"/>
          </p:nvPr>
        </p:nvSpPr>
        <p:spPr/>
        <p:txBody>
          <a:bodyPr/>
          <a:lstStyle/>
          <a:p>
            <a:fld id="{AC081FDC-6BFD-409B-A193-3DC5A785702D}" type="slidenum">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2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2"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 name="PlaceHolder 6"/>
          <p:cNvSpPr>
            <a:spLocks noGrp="1"/>
          </p:cNvSpPr>
          <p:nvPr>
            <p:ph type="sldNum" idx="1"/>
          </p:nvPr>
        </p:nvSpPr>
        <p:spPr/>
        <p:txBody>
          <a:bodyPr/>
          <a:lstStyle/>
          <a:p>
            <a:fld id="{BDDE4515-CB13-4D2F-89B7-63E97CB1E50E}"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34"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5"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6"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7"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8"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39"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9" name="PlaceHolder 8"/>
          <p:cNvSpPr>
            <a:spLocks noGrp="1"/>
          </p:cNvSpPr>
          <p:nvPr>
            <p:ph type="sldNum" idx="1"/>
          </p:nvPr>
        </p:nvSpPr>
        <p:spPr/>
        <p:txBody>
          <a:bodyPr/>
          <a:lstStyle/>
          <a:p>
            <a:fld id="{F8302A7D-542C-4969-964C-49B73ED49A7B}" type="slidenum">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40CD7D23-698D-4DB8-A389-110A1C176E42}" type="slidenum">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45"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sldNum" idx="2"/>
          </p:nvPr>
        </p:nvSpPr>
        <p:spPr/>
        <p:txBody>
          <a:bodyPr/>
          <a:lstStyle/>
          <a:p>
            <a:fld id="{89C23822-A8DA-4F5C-9102-5A8BA41C38FD}" type="slidenum">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47"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4" name="PlaceHolder 3"/>
          <p:cNvSpPr>
            <a:spLocks noGrp="1"/>
          </p:cNvSpPr>
          <p:nvPr>
            <p:ph type="sldNum" idx="2"/>
          </p:nvPr>
        </p:nvSpPr>
        <p:spPr/>
        <p:txBody>
          <a:bodyPr/>
          <a:lstStyle/>
          <a:p>
            <a:fld id="{693E2499-14D3-4DE2-9DA5-99A52F1E9F9E}" type="slidenum">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4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 name="PlaceHolder 4"/>
          <p:cNvSpPr>
            <a:spLocks noGrp="1"/>
          </p:cNvSpPr>
          <p:nvPr>
            <p:ph type="sldNum" idx="2"/>
          </p:nvPr>
        </p:nvSpPr>
        <p:spPr/>
        <p:txBody>
          <a:bodyPr/>
          <a:lstStyle/>
          <a:p>
            <a:fld id="{6CE65D62-03F4-4D77-8284-92EE6F35F6F9}" type="slidenum">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3" name="PlaceHolder 2"/>
          <p:cNvSpPr>
            <a:spLocks noGrp="1"/>
          </p:cNvSpPr>
          <p:nvPr>
            <p:ph type="sldNum" idx="2"/>
          </p:nvPr>
        </p:nvSpPr>
        <p:spPr/>
        <p:txBody>
          <a:bodyPr/>
          <a:lstStyle/>
          <a:p>
            <a:fld id="{B218DBFE-D078-42C7-9875-123BFDABDCF9}" type="slidenum">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sldNum" idx="2"/>
          </p:nvPr>
        </p:nvSpPr>
        <p:spPr/>
        <p:txBody>
          <a:bodyPr/>
          <a:lstStyle/>
          <a:p>
            <a:fld id="{A146FC66-7083-47B7-A3C7-D3A195FFFFB6}" type="slidenum">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5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2"/>
          </p:nvPr>
        </p:nvSpPr>
        <p:spPr/>
        <p:txBody>
          <a:bodyPr/>
          <a:lstStyle/>
          <a:p>
            <a:fld id="{232FC965-6CB9-48FF-858A-FC24B796C0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5"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2" name="PlaceHolder 3"/>
          <p:cNvSpPr>
            <a:spLocks noGrp="1"/>
          </p:cNvSpPr>
          <p:nvPr>
            <p:ph type="sldNum" idx="1"/>
          </p:nvPr>
        </p:nvSpPr>
        <p:spPr/>
        <p:txBody>
          <a:bodyPr/>
          <a:lstStyle/>
          <a:p>
            <a:fld id="{BDB90753-350A-48E7-80D7-EE99DBA60587}"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5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0"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2"/>
          </p:nvPr>
        </p:nvSpPr>
        <p:spPr/>
        <p:txBody>
          <a:bodyPr/>
          <a:lstStyle/>
          <a:p>
            <a:fld id="{4A1C7E95-99FB-4510-8FB1-2FACCDC2EE80}" type="slidenum">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6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4"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2"/>
          </p:nvPr>
        </p:nvSpPr>
        <p:spPr/>
        <p:txBody>
          <a:bodyPr/>
          <a:lstStyle/>
          <a:p>
            <a:fld id="{F0269B58-441D-4CC2-BB32-D8BEAC952CC5}" type="slidenum">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66"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7"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 name="PlaceHolder 4"/>
          <p:cNvSpPr>
            <a:spLocks noGrp="1"/>
          </p:cNvSpPr>
          <p:nvPr>
            <p:ph type="sldNum" idx="2"/>
          </p:nvPr>
        </p:nvSpPr>
        <p:spPr/>
        <p:txBody>
          <a:bodyPr/>
          <a:lstStyle/>
          <a:p>
            <a:fld id="{C41C1E43-369E-4FFD-897F-4A70E169A393}" type="slidenum">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6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2"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 name="PlaceHolder 6"/>
          <p:cNvSpPr>
            <a:spLocks noGrp="1"/>
          </p:cNvSpPr>
          <p:nvPr>
            <p:ph type="sldNum" idx="2"/>
          </p:nvPr>
        </p:nvSpPr>
        <p:spPr/>
        <p:txBody>
          <a:bodyPr/>
          <a:lstStyle/>
          <a:p>
            <a:fld id="{5EF0D518-584F-469B-94B0-D191DE361947}" type="slidenum">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74"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5"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6"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7"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8"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9"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9" name="PlaceHolder 8"/>
          <p:cNvSpPr>
            <a:spLocks noGrp="1"/>
          </p:cNvSpPr>
          <p:nvPr>
            <p:ph type="sldNum" idx="2"/>
          </p:nvPr>
        </p:nvSpPr>
        <p:spPr/>
        <p:txBody>
          <a:bodyPr/>
          <a:lstStyle/>
          <a:p>
            <a:fld id="{58B8C6FB-4A09-44E6-9D3B-F8399652B035}" type="slidenum">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62034692-CA94-4C61-9D0D-524BA08C9C15}" type="slidenum">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8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sldNum" idx="3"/>
          </p:nvPr>
        </p:nvSpPr>
        <p:spPr/>
        <p:txBody>
          <a:bodyPr/>
          <a:lstStyle/>
          <a:p>
            <a:fld id="{41094C51-E494-43CF-AA4E-338A981A27AE}" type="slidenum">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9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4" name="PlaceHolder 3"/>
          <p:cNvSpPr>
            <a:spLocks noGrp="1"/>
          </p:cNvSpPr>
          <p:nvPr>
            <p:ph type="sldNum" idx="3"/>
          </p:nvPr>
        </p:nvSpPr>
        <p:spPr/>
        <p:txBody>
          <a:bodyPr/>
          <a:lstStyle/>
          <a:p>
            <a:fld id="{98AEE105-1713-4D58-ADD4-4FE75B38293E}" type="slidenum">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9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9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 name="PlaceHolder 4"/>
          <p:cNvSpPr>
            <a:spLocks noGrp="1"/>
          </p:cNvSpPr>
          <p:nvPr>
            <p:ph type="sldNum" idx="3"/>
          </p:nvPr>
        </p:nvSpPr>
        <p:spPr/>
        <p:txBody>
          <a:bodyPr/>
          <a:lstStyle/>
          <a:p>
            <a:fld id="{7F638B6D-E833-448C-B7F8-BEA154E04F9B}" type="slidenum">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3" name="PlaceHolder 2"/>
          <p:cNvSpPr>
            <a:spLocks noGrp="1"/>
          </p:cNvSpPr>
          <p:nvPr>
            <p:ph type="sldNum" idx="3"/>
          </p:nvPr>
        </p:nvSpPr>
        <p:spPr/>
        <p:txBody>
          <a:bodyPr/>
          <a:lstStyle/>
          <a:p>
            <a:fld id="{E60248DC-4A90-4985-B86B-1DC0FF9A904A}"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7"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4" name="PlaceHolder 3"/>
          <p:cNvSpPr>
            <a:spLocks noGrp="1"/>
          </p:cNvSpPr>
          <p:nvPr>
            <p:ph type="sldNum" idx="1"/>
          </p:nvPr>
        </p:nvSpPr>
        <p:spPr/>
        <p:txBody>
          <a:bodyPr/>
          <a:lstStyle/>
          <a:p>
            <a:fld id="{51B945C0-8E1A-459A-A2D0-7E944F86222A}" type="slidenum">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sldNum" idx="3"/>
          </p:nvPr>
        </p:nvSpPr>
        <p:spPr/>
        <p:txBody>
          <a:bodyPr/>
          <a:lstStyle/>
          <a:p>
            <a:fld id="{64D274A2-6C00-45C8-8F98-60932595EABF}" type="slidenum">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9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9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9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3"/>
          </p:nvPr>
        </p:nvSpPr>
        <p:spPr/>
        <p:txBody>
          <a:bodyPr/>
          <a:lstStyle/>
          <a:p>
            <a:fld id="{B28A64ED-8B55-4E01-9209-1F90535ACBF6}" type="slidenum">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10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0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0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3"/>
          </p:nvPr>
        </p:nvSpPr>
        <p:spPr/>
        <p:txBody>
          <a:bodyPr/>
          <a:lstStyle/>
          <a:p>
            <a:fld id="{091DE01C-EF25-4436-A47E-00A73FB5DDB5}" type="slidenum">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10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0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0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3"/>
          </p:nvPr>
        </p:nvSpPr>
        <p:spPr/>
        <p:txBody>
          <a:bodyPr/>
          <a:lstStyle/>
          <a:p>
            <a:fld id="{74D7E044-B6D2-4E99-9163-FD2803BB7752}" type="slidenum">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10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1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 name="PlaceHolder 4"/>
          <p:cNvSpPr>
            <a:spLocks noGrp="1"/>
          </p:cNvSpPr>
          <p:nvPr>
            <p:ph type="sldNum" idx="3"/>
          </p:nvPr>
        </p:nvSpPr>
        <p:spPr/>
        <p:txBody>
          <a:bodyPr/>
          <a:lstStyle/>
          <a:p>
            <a:fld id="{54BEFBA5-7675-4544-85B0-EB2DA219C3CB}" type="slidenum">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11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1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1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1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7" name="PlaceHolder 6"/>
          <p:cNvSpPr>
            <a:spLocks noGrp="1"/>
          </p:cNvSpPr>
          <p:nvPr>
            <p:ph type="sldNum" idx="3"/>
          </p:nvPr>
        </p:nvSpPr>
        <p:spPr/>
        <p:txBody>
          <a:bodyPr/>
          <a:lstStyle/>
          <a:p>
            <a:fld id="{A0AAC9CB-86DC-4B10-911C-A54AE11A84E4}" type="slidenum">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11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1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1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2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2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2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9" name="PlaceHolder 8"/>
          <p:cNvSpPr>
            <a:spLocks noGrp="1"/>
          </p:cNvSpPr>
          <p:nvPr>
            <p:ph type="sldNum" idx="3"/>
          </p:nvPr>
        </p:nvSpPr>
        <p:spPr/>
        <p:txBody>
          <a:bodyPr/>
          <a:lstStyle/>
          <a:p>
            <a:fld id="{E464FE02-827C-4D0B-9600-F9FE513C9087}"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5" name="PlaceHolder 4"/>
          <p:cNvSpPr>
            <a:spLocks noGrp="1"/>
          </p:cNvSpPr>
          <p:nvPr>
            <p:ph type="sldNum" idx="1"/>
          </p:nvPr>
        </p:nvSpPr>
        <p:spPr/>
        <p:txBody>
          <a:bodyPr/>
          <a:lstStyle/>
          <a:p>
            <a:fld id="{85D27C2D-4DE4-4F3D-8892-9D529D54ADB1}"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3" name="PlaceHolder 2"/>
          <p:cNvSpPr>
            <a:spLocks noGrp="1"/>
          </p:cNvSpPr>
          <p:nvPr>
            <p:ph type="sldNum" idx="1"/>
          </p:nvPr>
        </p:nvSpPr>
        <p:spPr/>
        <p:txBody>
          <a:bodyPr/>
          <a:lstStyle/>
          <a:p>
            <a:fld id="{E89E1407-C5F2-40C2-835A-494728A01AB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sldNum" idx="1"/>
          </p:nvPr>
        </p:nvSpPr>
        <p:spPr/>
        <p:txBody>
          <a:bodyPr/>
          <a:lstStyle/>
          <a:p>
            <a:fld id="{4C1A8DB9-1DDE-48B7-B8DC-8911530884C1}"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1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1"/>
          </p:nvPr>
        </p:nvSpPr>
        <p:spPr/>
        <p:txBody>
          <a:bodyPr/>
          <a:lstStyle/>
          <a:p>
            <a:fld id="{0AC4F5C6-8D93-460B-983F-417B98CA04EB}"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1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1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20"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1"/>
          </p:nvPr>
        </p:nvSpPr>
        <p:spPr/>
        <p:txBody>
          <a:bodyPr/>
          <a:lstStyle/>
          <a:p>
            <a:fld id="{A236C73B-5E53-41FD-8C69-FA8481F0EB59}"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endParaRPr lang="fr-FR" sz="1400" b="0" strike="noStrike" spc="-1">
              <a:solidFill>
                <a:srgbClr val="000000"/>
              </a:solidFill>
              <a:latin typeface="Arial"/>
            </a:endParaRPr>
          </a:p>
        </p:txBody>
      </p:sp>
      <p:sp>
        <p:nvSpPr>
          <p:cNvPr id="2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2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24"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fr-FR" sz="1400" b="0" strike="noStrike" spc="-1">
              <a:solidFill>
                <a:srgbClr val="000000"/>
              </a:solidFill>
              <a:latin typeface="Arial"/>
            </a:endParaRPr>
          </a:p>
        </p:txBody>
      </p:sp>
      <p:sp>
        <p:nvSpPr>
          <p:cNvPr id="6" name="PlaceHolder 5"/>
          <p:cNvSpPr>
            <a:spLocks noGrp="1"/>
          </p:cNvSpPr>
          <p:nvPr>
            <p:ph type="sldNum" idx="1"/>
          </p:nvPr>
        </p:nvSpPr>
        <p:spPr/>
        <p:txBody>
          <a:bodyPr/>
          <a:lstStyle/>
          <a:p>
            <a:fld id="{E996BFEB-C736-497A-A840-6E24FB67E73D}"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AC08"/>
        </a:solidFill>
        <a:effectLst/>
      </p:bgPr>
    </p:bg>
    <p:spTree>
      <p:nvGrpSpPr>
        <p:cNvPr id="1" name=""/>
        <p:cNvGrpSpPr/>
        <p:nvPr/>
      </p:nvGrpSpPr>
      <p:grpSpPr>
        <a:xfrm>
          <a:off x="0" y="0"/>
          <a:ext cx="0" cy="0"/>
          <a:chOff x="0" y="0"/>
          <a:chExt cx="0" cy="0"/>
        </a:xfrm>
      </p:grpSpPr>
      <p:pic>
        <p:nvPicPr>
          <p:cNvPr id="4" name="Google Shape;6;p1"/>
          <p:cNvPicPr/>
          <p:nvPr/>
        </p:nvPicPr>
        <p:blipFill>
          <a:blip r:embed="rId14"/>
          <a:stretch/>
        </p:blipFill>
        <p:spPr>
          <a:xfrm>
            <a:off x="0" y="0"/>
            <a:ext cx="9143640" cy="5143320"/>
          </a:xfrm>
          <a:prstGeom prst="rect">
            <a:avLst/>
          </a:prstGeom>
          <a:ln w="0">
            <a:noFill/>
          </a:ln>
        </p:spPr>
      </p:pic>
      <p:sp>
        <p:nvSpPr>
          <p:cNvPr id="5" name="PlaceHolder 1"/>
          <p:cNvSpPr>
            <a:spLocks noGrp="1"/>
          </p:cNvSpPr>
          <p:nvPr>
            <p:ph type="title"/>
          </p:nvPr>
        </p:nvSpPr>
        <p:spPr>
          <a:xfrm>
            <a:off x="1630800" y="1991880"/>
            <a:ext cx="5882400" cy="1159560"/>
          </a:xfrm>
          <a:prstGeom prst="rect">
            <a:avLst/>
          </a:prstGeom>
          <a:noFill/>
          <a:ln w="0">
            <a:noFill/>
          </a:ln>
        </p:spPr>
        <p:txBody>
          <a:bodyPr tIns="91440" bIns="91440" anchor="ctr">
            <a:noAutofit/>
          </a:bodyPr>
          <a:lstStyle/>
          <a:p>
            <a:r>
              <a:rPr lang="fr-FR" sz="5800" b="0" strike="noStrike" spc="-1">
                <a:solidFill>
                  <a:srgbClr val="000000"/>
                </a:solidFill>
                <a:latin typeface="Arial"/>
              </a:rPr>
              <a:t>Cliquez pour éditer le format du texte-titre</a:t>
            </a:r>
          </a:p>
        </p:txBody>
      </p:sp>
      <p:sp>
        <p:nvSpPr>
          <p:cNvPr id="2" name="PlaceHolder 2"/>
          <p:cNvSpPr>
            <a:spLocks noGrp="1"/>
          </p:cNvSpPr>
          <p:nvPr>
            <p:ph type="sldNum" idx="1"/>
          </p:nvPr>
        </p:nvSpPr>
        <p:spPr>
          <a:xfrm>
            <a:off x="4348080" y="4726800"/>
            <a:ext cx="548280" cy="298800"/>
          </a:xfrm>
          <a:prstGeom prst="rect">
            <a:avLst/>
          </a:prstGeom>
          <a:noFill/>
          <a:ln w="0">
            <a:noFill/>
          </a:ln>
        </p:spPr>
        <p:txBody>
          <a:bodyPr tIns="91440" bIns="91440" anchor="t">
            <a:noAutofit/>
          </a:bodyPr>
          <a:lstStyle>
            <a:lvl1pPr algn="ctr">
              <a:lnSpc>
                <a:spcPct val="100000"/>
              </a:lnSpc>
              <a:buNone/>
              <a:tabLst>
                <a:tab pos="0" algn="l"/>
              </a:tabLst>
              <a:defRPr lang="en" sz="1300" b="0" strike="noStrike" spc="-1">
                <a:solidFill>
                  <a:srgbClr val="979CB8"/>
                </a:solidFill>
                <a:latin typeface="Shadows Into Light"/>
                <a:ea typeface="Shadows Into Light"/>
              </a:defRPr>
            </a:lvl1pPr>
          </a:lstStyle>
          <a:p>
            <a:pPr algn="ctr">
              <a:lnSpc>
                <a:spcPct val="100000"/>
              </a:lnSpc>
              <a:buNone/>
              <a:tabLst>
                <a:tab pos="0" algn="l"/>
              </a:tabLst>
            </a:pPr>
            <a:fld id="{6A26070C-532A-4C98-9782-2D2232476523}" type="slidenum">
              <a:rPr lang="en" sz="1300" b="0" strike="noStrike" spc="-1">
                <a:solidFill>
                  <a:srgbClr val="979CB8"/>
                </a:solidFill>
                <a:latin typeface="Shadows Into Light"/>
                <a:ea typeface="Shadows Into Light"/>
              </a:rPr>
              <a:t>‹N°›</a:t>
            </a:fld>
            <a:endParaRPr lang="fr-FR" sz="1300" b="0" strike="noStrike" spc="-1">
              <a:latin typeface="Times New Roman"/>
            </a:endParaRPr>
          </a:p>
        </p:txBody>
      </p:sp>
      <p:sp>
        <p:nvSpPr>
          <p:cNvPr id="3"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Google Shape;6;p1"/>
          <p:cNvPicPr/>
          <p:nvPr/>
        </p:nvPicPr>
        <p:blipFill>
          <a:blip r:embed="rId14"/>
          <a:stretch/>
        </p:blipFill>
        <p:spPr>
          <a:xfrm>
            <a:off x="0" y="0"/>
            <a:ext cx="9143640" cy="5143320"/>
          </a:xfrm>
          <a:prstGeom prst="rect">
            <a:avLst/>
          </a:prstGeom>
          <a:ln w="0">
            <a:noFill/>
          </a:ln>
        </p:spPr>
      </p:pic>
      <p:sp>
        <p:nvSpPr>
          <p:cNvPr id="41" name="PlaceHolder 1"/>
          <p:cNvSpPr>
            <a:spLocks noGrp="1"/>
          </p:cNvSpPr>
          <p:nvPr>
            <p:ph type="sldNum" idx="2"/>
          </p:nvPr>
        </p:nvSpPr>
        <p:spPr>
          <a:xfrm>
            <a:off x="4348080" y="4726800"/>
            <a:ext cx="548280" cy="298800"/>
          </a:xfrm>
          <a:prstGeom prst="rect">
            <a:avLst/>
          </a:prstGeom>
          <a:noFill/>
          <a:ln w="0">
            <a:noFill/>
          </a:ln>
        </p:spPr>
        <p:txBody>
          <a:bodyPr tIns="91440" bIns="91440" anchor="t">
            <a:noAutofit/>
          </a:bodyPr>
          <a:lstStyle>
            <a:lvl1pPr algn="ctr">
              <a:lnSpc>
                <a:spcPct val="100000"/>
              </a:lnSpc>
              <a:buNone/>
              <a:tabLst>
                <a:tab pos="0" algn="l"/>
              </a:tabLst>
              <a:defRPr lang="en" sz="1300" b="0" strike="noStrike" spc="-1">
                <a:solidFill>
                  <a:srgbClr val="979CB8"/>
                </a:solidFill>
                <a:latin typeface="Shadows Into Light"/>
                <a:ea typeface="Shadows Into Light"/>
              </a:defRPr>
            </a:lvl1pPr>
          </a:lstStyle>
          <a:p>
            <a:pPr algn="ctr">
              <a:lnSpc>
                <a:spcPct val="100000"/>
              </a:lnSpc>
              <a:buNone/>
              <a:tabLst>
                <a:tab pos="0" algn="l"/>
              </a:tabLst>
            </a:pPr>
            <a:fld id="{15712ABA-348E-4E3D-A0EB-046AF79B8C43}" type="slidenum">
              <a:rPr lang="en" sz="1300" b="0" strike="noStrike" spc="-1">
                <a:solidFill>
                  <a:srgbClr val="979CB8"/>
                </a:solidFill>
                <a:latin typeface="Shadows Into Light"/>
                <a:ea typeface="Shadows Into Light"/>
              </a:rPr>
              <a:t>‹N°›</a:t>
            </a:fld>
            <a:endParaRPr lang="fr-FR" sz="1300" b="0" strike="noStrike" spc="-1">
              <a:latin typeface="Times New Roman"/>
            </a:endParaRPr>
          </a:p>
        </p:txBody>
      </p:sp>
      <p:sp>
        <p:nvSpPr>
          <p:cNvPr id="42"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r>
              <a:rPr lang="fr-FR" sz="1400" b="0" strike="noStrike" spc="-1">
                <a:solidFill>
                  <a:srgbClr val="000000"/>
                </a:solidFill>
                <a:latin typeface="Arial"/>
              </a:rPr>
              <a:t>Cliquez pour éditer le format du texte-titre</a:t>
            </a:r>
          </a:p>
        </p:txBody>
      </p:sp>
      <p:sp>
        <p:nvSpPr>
          <p:cNvPr id="43"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Google Shape;6;p1"/>
          <p:cNvPicPr/>
          <p:nvPr/>
        </p:nvPicPr>
        <p:blipFill>
          <a:blip r:embed="rId14"/>
          <a:stretch/>
        </p:blipFill>
        <p:spPr>
          <a:xfrm>
            <a:off x="0" y="0"/>
            <a:ext cx="9143640" cy="5143320"/>
          </a:xfrm>
          <a:prstGeom prst="rect">
            <a:avLst/>
          </a:prstGeom>
          <a:ln w="0">
            <a:noFill/>
          </a:ln>
        </p:spPr>
      </p:pic>
      <p:sp>
        <p:nvSpPr>
          <p:cNvPr id="81" name="PlaceHolder 1"/>
          <p:cNvSpPr>
            <a:spLocks noGrp="1"/>
          </p:cNvSpPr>
          <p:nvPr>
            <p:ph type="body"/>
          </p:nvPr>
        </p:nvSpPr>
        <p:spPr>
          <a:xfrm>
            <a:off x="1109880" y="1373760"/>
            <a:ext cx="3265920" cy="308592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82" name="PlaceHolder 2"/>
          <p:cNvSpPr>
            <a:spLocks noGrp="1"/>
          </p:cNvSpPr>
          <p:nvPr>
            <p:ph type="body"/>
          </p:nvPr>
        </p:nvSpPr>
        <p:spPr>
          <a:xfrm>
            <a:off x="4915440" y="1373760"/>
            <a:ext cx="3155040" cy="308592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83" name="PlaceHolder 3"/>
          <p:cNvSpPr>
            <a:spLocks noGrp="1"/>
          </p:cNvSpPr>
          <p:nvPr>
            <p:ph type="title"/>
          </p:nvPr>
        </p:nvSpPr>
        <p:spPr>
          <a:xfrm>
            <a:off x="1027800" y="517320"/>
            <a:ext cx="7087680" cy="682560"/>
          </a:xfrm>
          <a:prstGeom prst="rect">
            <a:avLst/>
          </a:prstGeom>
          <a:noFill/>
          <a:ln w="0">
            <a:noFill/>
          </a:ln>
        </p:spPr>
        <p:txBody>
          <a:bodyPr tIns="91440" bIns="91440" anchor="b">
            <a:noAutofit/>
          </a:bodyPr>
          <a:lstStyle/>
          <a:p>
            <a:r>
              <a:rPr lang="fr-FR" sz="2600" b="0" strike="noStrike" spc="-1">
                <a:solidFill>
                  <a:srgbClr val="000000"/>
                </a:solidFill>
                <a:latin typeface="Arial"/>
              </a:rPr>
              <a:t>Cliquez pour éditer le format du texte-titre</a:t>
            </a:r>
          </a:p>
        </p:txBody>
      </p:sp>
      <p:sp>
        <p:nvSpPr>
          <p:cNvPr id="84" name="Google Shape;33;p6"/>
          <p:cNvSpPr/>
          <p:nvPr/>
        </p:nvSpPr>
        <p:spPr>
          <a:xfrm>
            <a:off x="3120840" y="1149840"/>
            <a:ext cx="3060000" cy="11160"/>
          </a:xfrm>
          <a:custGeom>
            <a:avLst/>
            <a:gdLst/>
            <a:ahLst/>
            <a:cxnLst/>
            <a:rect l="l" t="t" r="r" b="b"/>
            <a:pathLst>
              <a:path w="122413" h="613">
                <a:moveTo>
                  <a:pt x="0" y="317"/>
                </a:moveTo>
                <a:cubicBezTo>
                  <a:pt x="40797" y="1117"/>
                  <a:pt x="81609" y="0"/>
                  <a:pt x="122413" y="0"/>
                </a:cubicBezTo>
              </a:path>
            </a:pathLst>
          </a:custGeom>
          <a:noFill/>
          <a:ln w="9525">
            <a:solidFill>
              <a:srgbClr val="979CB8"/>
            </a:solidFill>
            <a:round/>
          </a:ln>
        </p:spPr>
        <p:style>
          <a:lnRef idx="0">
            <a:scrgbClr r="0" g="0" b="0"/>
          </a:lnRef>
          <a:fillRef idx="0">
            <a:scrgbClr r="0" g="0" b="0"/>
          </a:fillRef>
          <a:effectRef idx="0">
            <a:scrgbClr r="0" g="0" b="0"/>
          </a:effectRef>
          <a:fontRef idx="minor"/>
        </p:style>
      </p:sp>
      <p:sp>
        <p:nvSpPr>
          <p:cNvPr id="85" name="Google Shape;34;p6"/>
          <p:cNvSpPr/>
          <p:nvPr/>
        </p:nvSpPr>
        <p:spPr>
          <a:xfrm>
            <a:off x="3068280" y="1183320"/>
            <a:ext cx="3226320" cy="11520"/>
          </a:xfrm>
          <a:custGeom>
            <a:avLst/>
            <a:gdLst/>
            <a:ahLst/>
            <a:cxnLst/>
            <a:rect l="l" t="t" r="r" b="b"/>
            <a:pathLst>
              <a:path w="129074" h="635">
                <a:moveTo>
                  <a:pt x="0" y="0"/>
                </a:moveTo>
                <a:cubicBezTo>
                  <a:pt x="43025" y="0"/>
                  <a:pt x="86049" y="635"/>
                  <a:pt x="129074" y="635"/>
                </a:cubicBezTo>
              </a:path>
            </a:pathLst>
          </a:custGeom>
          <a:noFill/>
          <a:ln w="9525">
            <a:solidFill>
              <a:srgbClr val="979CB8"/>
            </a:solidFill>
            <a:round/>
          </a:ln>
        </p:spPr>
        <p:style>
          <a:lnRef idx="0">
            <a:scrgbClr r="0" g="0" b="0"/>
          </a:lnRef>
          <a:fillRef idx="0">
            <a:scrgbClr r="0" g="0" b="0"/>
          </a:fillRef>
          <a:effectRef idx="0">
            <a:scrgbClr r="0" g="0" b="0"/>
          </a:effectRef>
          <a:fontRef idx="minor"/>
        </p:style>
      </p:sp>
      <p:sp>
        <p:nvSpPr>
          <p:cNvPr id="86" name="PlaceHolder 4"/>
          <p:cNvSpPr>
            <a:spLocks noGrp="1"/>
          </p:cNvSpPr>
          <p:nvPr>
            <p:ph type="sldNum" idx="3"/>
          </p:nvPr>
        </p:nvSpPr>
        <p:spPr>
          <a:xfrm>
            <a:off x="4348080" y="4726800"/>
            <a:ext cx="548280" cy="298800"/>
          </a:xfrm>
          <a:prstGeom prst="rect">
            <a:avLst/>
          </a:prstGeom>
          <a:noFill/>
          <a:ln w="0">
            <a:noFill/>
          </a:ln>
        </p:spPr>
        <p:txBody>
          <a:bodyPr tIns="91440" bIns="91440" anchor="t">
            <a:noAutofit/>
          </a:bodyPr>
          <a:lstStyle>
            <a:lvl1pPr algn="ctr">
              <a:lnSpc>
                <a:spcPct val="100000"/>
              </a:lnSpc>
              <a:buNone/>
              <a:tabLst>
                <a:tab pos="0" algn="l"/>
              </a:tabLst>
              <a:defRPr lang="en" sz="1300" b="0" strike="noStrike" spc="-1">
                <a:solidFill>
                  <a:srgbClr val="979CB8"/>
                </a:solidFill>
                <a:latin typeface="Shadows Into Light"/>
                <a:ea typeface="Shadows Into Light"/>
              </a:defRPr>
            </a:lvl1pPr>
          </a:lstStyle>
          <a:p>
            <a:pPr algn="ctr">
              <a:lnSpc>
                <a:spcPct val="100000"/>
              </a:lnSpc>
              <a:buNone/>
              <a:tabLst>
                <a:tab pos="0" algn="l"/>
              </a:tabLst>
            </a:pPr>
            <a:fld id="{46E1CFFA-B995-498A-BE0B-ED65AA5B504D}" type="slidenum">
              <a:rPr lang="en" sz="1300" b="0" strike="noStrike" spc="-1">
                <a:solidFill>
                  <a:srgbClr val="979CB8"/>
                </a:solidFill>
                <a:latin typeface="Shadows Into Light"/>
                <a:ea typeface="Shadows Into Light"/>
              </a:rPr>
              <a:t>‹N°›</a:t>
            </a:fld>
            <a:endParaRPr lang="fr-FR" sz="13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15840" y="1392120"/>
            <a:ext cx="7270560" cy="2886120"/>
          </a:xfrm>
          <a:prstGeom prst="rect">
            <a:avLst/>
          </a:prstGeom>
          <a:noFill/>
          <a:ln w="0">
            <a:noFill/>
          </a:ln>
        </p:spPr>
        <p:txBody>
          <a:bodyPr tIns="91440" bIns="91440" anchor="ctr">
            <a:noAutofit/>
          </a:bodyPr>
          <a:lstStyle/>
          <a:p>
            <a:pPr algn="ctr">
              <a:lnSpc>
                <a:spcPct val="100000"/>
              </a:lnSpc>
              <a:buNone/>
            </a:pPr>
            <a:r>
              <a:rPr lang="fr-FR" sz="4000" b="0" strike="noStrike" spc="-1">
                <a:solidFill>
                  <a:srgbClr val="FFFFFF"/>
                </a:solidFill>
                <a:latin typeface="MV Boli"/>
                <a:ea typeface="Shadows Into Light"/>
              </a:rPr>
              <a:t>DGEMC</a:t>
            </a:r>
            <a:br>
              <a:rPr sz="4000"/>
            </a:br>
            <a:r>
              <a:rPr lang="fr-FR" sz="3200" b="0" strike="noStrike" spc="-1">
                <a:solidFill>
                  <a:srgbClr val="FFFFFF"/>
                </a:solidFill>
                <a:latin typeface="MV Boli"/>
                <a:ea typeface="Shadows Into Light"/>
              </a:rPr>
              <a:t>Droits et Grands Enjeux </a:t>
            </a:r>
            <a:br>
              <a:rPr sz="3200"/>
            </a:br>
            <a:r>
              <a:rPr lang="fr-FR" sz="3200" b="0" strike="noStrike" spc="-1">
                <a:solidFill>
                  <a:srgbClr val="FFFFFF"/>
                </a:solidFill>
                <a:latin typeface="MV Boli"/>
                <a:ea typeface="Shadows Into Light"/>
              </a:rPr>
              <a:t>du Monde Contemporain</a:t>
            </a:r>
            <a:br>
              <a:rPr sz="3200"/>
            </a:br>
            <a:br>
              <a:rPr sz="3200"/>
            </a:br>
            <a:br>
              <a:rPr sz="3200"/>
            </a:br>
            <a:r>
              <a:rPr lang="fr-FR" sz="3200" b="0" strike="noStrike" spc="-1">
                <a:solidFill>
                  <a:srgbClr val="FFFFFF"/>
                </a:solidFill>
                <a:latin typeface="MV Boli"/>
                <a:ea typeface="Shadows Into Light"/>
              </a:rPr>
              <a:t>Enseignement optionnel </a:t>
            </a:r>
            <a:br>
              <a:rPr sz="3200"/>
            </a:br>
            <a:r>
              <a:rPr lang="fr-FR" sz="3200" b="0" strike="noStrike" spc="-1">
                <a:solidFill>
                  <a:srgbClr val="FFFFFF"/>
                </a:solidFill>
                <a:latin typeface="MV Boli"/>
                <a:ea typeface="Shadows Into Light"/>
              </a:rPr>
              <a:t>en Terminale</a:t>
            </a:r>
            <a:br>
              <a:rPr sz="3200"/>
            </a:br>
            <a:br>
              <a:rPr sz="2400"/>
            </a:br>
            <a:endParaRPr lang="fr-FR" sz="3200" b="0" strike="noStrike" spc="-1">
              <a:solidFill>
                <a:srgbClr val="000000"/>
              </a:solidFill>
              <a:latin typeface="Arial"/>
            </a:endParaRPr>
          </a:p>
        </p:txBody>
      </p:sp>
      <p:sp>
        <p:nvSpPr>
          <p:cNvPr id="124" name="Google Shape;60;p11"/>
          <p:cNvSpPr/>
          <p:nvPr/>
        </p:nvSpPr>
        <p:spPr>
          <a:xfrm>
            <a:off x="3157920" y="2512440"/>
            <a:ext cx="3152880" cy="25560"/>
          </a:xfrm>
          <a:custGeom>
            <a:avLst/>
            <a:gdLst/>
            <a:ahLst/>
            <a:cxnLst/>
            <a:rect l="l" t="t" r="r" b="b"/>
            <a:pathLst>
              <a:path w="126135" h="1380">
                <a:moveTo>
                  <a:pt x="0" y="973"/>
                </a:moveTo>
                <a:cubicBezTo>
                  <a:pt x="29075" y="973"/>
                  <a:pt x="58158" y="273"/>
                  <a:pt x="87224" y="973"/>
                </a:cubicBezTo>
                <a:cubicBezTo>
                  <a:pt x="100195" y="1285"/>
                  <a:pt x="113312" y="1974"/>
                  <a:pt x="126135" y="0"/>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25" name="Google Shape;61;p11"/>
          <p:cNvSpPr/>
          <p:nvPr/>
        </p:nvSpPr>
        <p:spPr>
          <a:xfrm>
            <a:off x="3239640" y="2611440"/>
            <a:ext cx="3177360" cy="30600"/>
          </a:xfrm>
          <a:custGeom>
            <a:avLst/>
            <a:gdLst/>
            <a:ahLst/>
            <a:cxnLst/>
            <a:rect l="l" t="t" r="r" b="b"/>
            <a:pathLst>
              <a:path w="127108" h="1657">
                <a:moveTo>
                  <a:pt x="0" y="1657"/>
                </a:moveTo>
                <a:cubicBezTo>
                  <a:pt x="42250" y="-1532"/>
                  <a:pt x="84738" y="1008"/>
                  <a:pt x="127108" y="1008"/>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26" name="Google Shape;63;p11"/>
          <p:cNvSpPr/>
          <p:nvPr/>
        </p:nvSpPr>
        <p:spPr>
          <a:xfrm>
            <a:off x="4965480" y="2813760"/>
            <a:ext cx="2043720" cy="994680"/>
          </a:xfrm>
          <a:custGeom>
            <a:avLst/>
            <a:gdLst/>
            <a:ahLst/>
            <a:cxnLst/>
            <a:rect l="l" t="t" r="r" b="b"/>
            <a:pathLst>
              <a:path w="53808" h="41004">
                <a:moveTo>
                  <a:pt x="33350" y="2267"/>
                </a:moveTo>
                <a:cubicBezTo>
                  <a:pt x="29864" y="1271"/>
                  <a:pt x="26130" y="-694"/>
                  <a:pt x="22650" y="321"/>
                </a:cubicBezTo>
                <a:cubicBezTo>
                  <a:pt x="10877" y="3755"/>
                  <a:pt x="-4823" y="20013"/>
                  <a:pt x="1573" y="30477"/>
                </a:cubicBezTo>
                <a:cubicBezTo>
                  <a:pt x="7822" y="40701"/>
                  <a:pt x="25332" y="42678"/>
                  <a:pt x="36593" y="38583"/>
                </a:cubicBezTo>
                <a:cubicBezTo>
                  <a:pt x="46488" y="34985"/>
                  <a:pt x="56460" y="21659"/>
                  <a:pt x="53130" y="11670"/>
                </a:cubicBezTo>
                <a:cubicBezTo>
                  <a:pt x="49952" y="2137"/>
                  <a:pt x="34186" y="-1056"/>
                  <a:pt x="24595" y="1943"/>
                </a:cubicBezTo>
                <a:cubicBezTo>
                  <a:pt x="14087" y="5228"/>
                  <a:pt x="2158" y="13742"/>
                  <a:pt x="600" y="24641"/>
                </a:cubicBezTo>
                <a:cubicBezTo>
                  <a:pt x="-77" y="29379"/>
                  <a:pt x="2605" y="35237"/>
                  <a:pt x="6761" y="37611"/>
                </a:cubicBezTo>
                <a:cubicBezTo>
                  <a:pt x="15326" y="42505"/>
                  <a:pt x="29293" y="42316"/>
                  <a:pt x="36268" y="35341"/>
                </a:cubicBezTo>
              </a:path>
            </a:pathLst>
          </a:custGeom>
          <a:noFill/>
          <a:ln w="9525">
            <a:solidFill>
              <a:srgbClr val="FFFFFF"/>
            </a:solidFill>
            <a:round/>
          </a:ln>
        </p:spPr>
        <p:style>
          <a:lnRef idx="0">
            <a:scrgbClr r="0" g="0" b="0"/>
          </a:lnRef>
          <a:fillRef idx="0">
            <a:scrgbClr r="0" g="0" b="0"/>
          </a:fillRef>
          <a:effectRef idx="0">
            <a:scrgbClr r="0" g="0" b="0"/>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oogle Shape;60;p11"/>
          <p:cNvSpPr/>
          <p:nvPr/>
        </p:nvSpPr>
        <p:spPr>
          <a:xfrm>
            <a:off x="3922200" y="2888640"/>
            <a:ext cx="2021040" cy="45360"/>
          </a:xfrm>
          <a:custGeom>
            <a:avLst/>
            <a:gdLst/>
            <a:ahLst/>
            <a:cxnLst/>
            <a:rect l="l" t="t" r="r" b="b"/>
            <a:pathLst>
              <a:path w="126135" h="1380">
                <a:moveTo>
                  <a:pt x="0" y="973"/>
                </a:moveTo>
                <a:cubicBezTo>
                  <a:pt x="29075" y="973"/>
                  <a:pt x="58158" y="273"/>
                  <a:pt x="87224" y="973"/>
                </a:cubicBezTo>
                <a:cubicBezTo>
                  <a:pt x="100195" y="1285"/>
                  <a:pt x="113312" y="1974"/>
                  <a:pt x="126135" y="0"/>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77" name="Google Shape;61;p11"/>
          <p:cNvSpPr/>
          <p:nvPr/>
        </p:nvSpPr>
        <p:spPr>
          <a:xfrm>
            <a:off x="3701160" y="2810160"/>
            <a:ext cx="1892520" cy="45360"/>
          </a:xfrm>
          <a:custGeom>
            <a:avLst/>
            <a:gdLst/>
            <a:ahLst/>
            <a:cxnLst/>
            <a:rect l="l" t="t" r="r" b="b"/>
            <a:pathLst>
              <a:path w="127108" h="1657">
                <a:moveTo>
                  <a:pt x="0" y="1657"/>
                </a:moveTo>
                <a:cubicBezTo>
                  <a:pt x="42250" y="-1532"/>
                  <a:pt x="84738" y="1008"/>
                  <a:pt x="127108" y="1008"/>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78" name="Google Shape;93;p15"/>
          <p:cNvSpPr/>
          <p:nvPr/>
        </p:nvSpPr>
        <p:spPr>
          <a:xfrm>
            <a:off x="1085040" y="3370680"/>
            <a:ext cx="7123680" cy="819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buNone/>
              <a:tabLst>
                <a:tab pos="0" algn="l"/>
              </a:tabLst>
            </a:pPr>
            <a:r>
              <a:rPr lang="fr-FR" sz="3200" b="0" strike="noStrike" spc="-1">
                <a:solidFill>
                  <a:srgbClr val="FFFFFF"/>
                </a:solidFill>
                <a:latin typeface="MV Boli"/>
                <a:ea typeface="Arial"/>
              </a:rPr>
              <a:t>3h/semaine</a:t>
            </a:r>
            <a:endParaRPr lang="fr-FR" sz="3200" b="0" strike="noStrike" spc="-1">
              <a:latin typeface="Arial"/>
            </a:endParaRPr>
          </a:p>
          <a:p>
            <a:pPr algn="ctr">
              <a:lnSpc>
                <a:spcPct val="100000"/>
              </a:lnSpc>
              <a:spcBef>
                <a:spcPts val="601"/>
              </a:spcBef>
              <a:buNone/>
              <a:tabLst>
                <a:tab pos="0" algn="l"/>
              </a:tabLst>
            </a:pPr>
            <a:r>
              <a:rPr lang="fr-FR" sz="1400" b="0" strike="noStrike" spc="-1">
                <a:solidFill>
                  <a:srgbClr val="FFFFFF"/>
                </a:solidFill>
                <a:latin typeface="Shadows Into Light"/>
                <a:ea typeface="Arial"/>
              </a:rPr>
              <a:t>.</a:t>
            </a:r>
            <a:endParaRPr lang="fr-FR" sz="1400" b="0" strike="noStrike" spc="-1">
              <a:latin typeface="Arial"/>
            </a:endParaRPr>
          </a:p>
        </p:txBody>
      </p:sp>
      <p:sp>
        <p:nvSpPr>
          <p:cNvPr id="179" name="Google Shape;357;p37"/>
          <p:cNvSpPr/>
          <p:nvPr/>
        </p:nvSpPr>
        <p:spPr>
          <a:xfrm>
            <a:off x="4244040" y="1063800"/>
            <a:ext cx="663480" cy="724320"/>
          </a:xfrm>
          <a:custGeom>
            <a:avLst/>
            <a:gdLst/>
            <a:ahLst/>
            <a:cxnLst/>
            <a:rect l="l" t="t" r="r" b="b"/>
            <a:pathLst>
              <a:path w="15817" h="18981">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0" name="Forme libre 15"/>
          <p:cNvSpPr/>
          <p:nvPr/>
        </p:nvSpPr>
        <p:spPr>
          <a:xfrm>
            <a:off x="3980160" y="921240"/>
            <a:ext cx="1203120" cy="1055160"/>
          </a:xfrm>
          <a:custGeom>
            <a:avLst/>
            <a:gdLst/>
            <a:ahLst/>
            <a:cxnLst/>
            <a:rect l="l" t="t" r="r" b="b"/>
            <a:pathLst>
              <a:path w="779929" h="739588">
                <a:moveTo>
                  <a:pt x="221876" y="80682"/>
                </a:moveTo>
                <a:cubicBezTo>
                  <a:pt x="208429" y="85164"/>
                  <a:pt x="189397" y="82335"/>
                  <a:pt x="181535" y="94129"/>
                </a:cubicBezTo>
                <a:cubicBezTo>
                  <a:pt x="163606" y="121024"/>
                  <a:pt x="174812" y="109818"/>
                  <a:pt x="147917" y="127747"/>
                </a:cubicBezTo>
                <a:cubicBezTo>
                  <a:pt x="143435" y="134470"/>
                  <a:pt x="139643" y="141709"/>
                  <a:pt x="134470" y="147917"/>
                </a:cubicBezTo>
                <a:cubicBezTo>
                  <a:pt x="128383" y="155222"/>
                  <a:pt x="119017" y="159832"/>
                  <a:pt x="114300" y="168088"/>
                </a:cubicBezTo>
                <a:cubicBezTo>
                  <a:pt x="109715" y="176111"/>
                  <a:pt x="111216" y="186489"/>
                  <a:pt x="107576" y="194982"/>
                </a:cubicBezTo>
                <a:cubicBezTo>
                  <a:pt x="104299" y="202629"/>
                  <a:pt x="76256" y="238985"/>
                  <a:pt x="73959" y="242047"/>
                </a:cubicBezTo>
                <a:cubicBezTo>
                  <a:pt x="58588" y="288154"/>
                  <a:pt x="76740" y="230926"/>
                  <a:pt x="60512" y="295835"/>
                </a:cubicBezTo>
                <a:cubicBezTo>
                  <a:pt x="56555" y="311664"/>
                  <a:pt x="51547" y="327212"/>
                  <a:pt x="47064" y="342900"/>
                </a:cubicBezTo>
                <a:cubicBezTo>
                  <a:pt x="51547" y="416859"/>
                  <a:pt x="50589" y="491349"/>
                  <a:pt x="60512" y="564776"/>
                </a:cubicBezTo>
                <a:cubicBezTo>
                  <a:pt x="62013" y="575881"/>
                  <a:pt x="73389" y="583162"/>
                  <a:pt x="80682" y="591670"/>
                </a:cubicBezTo>
                <a:cubicBezTo>
                  <a:pt x="104338" y="619269"/>
                  <a:pt x="96145" y="607230"/>
                  <a:pt x="127747" y="625288"/>
                </a:cubicBezTo>
                <a:cubicBezTo>
                  <a:pt x="145994" y="635715"/>
                  <a:pt x="153420" y="645764"/>
                  <a:pt x="174812" y="652182"/>
                </a:cubicBezTo>
                <a:cubicBezTo>
                  <a:pt x="187870" y="656099"/>
                  <a:pt x="201845" y="655949"/>
                  <a:pt x="215153" y="658906"/>
                </a:cubicBezTo>
                <a:cubicBezTo>
                  <a:pt x="222071" y="660443"/>
                  <a:pt x="228509" y="663682"/>
                  <a:pt x="235323" y="665629"/>
                </a:cubicBezTo>
                <a:cubicBezTo>
                  <a:pt x="248767" y="669470"/>
                  <a:pt x="283501" y="677534"/>
                  <a:pt x="295835" y="679076"/>
                </a:cubicBezTo>
                <a:cubicBezTo>
                  <a:pt x="320399" y="682146"/>
                  <a:pt x="345141" y="683559"/>
                  <a:pt x="369794" y="685800"/>
                </a:cubicBezTo>
                <a:cubicBezTo>
                  <a:pt x="378759" y="688041"/>
                  <a:pt x="387447" y="692523"/>
                  <a:pt x="396688" y="692523"/>
                </a:cubicBezTo>
                <a:cubicBezTo>
                  <a:pt x="611579" y="692523"/>
                  <a:pt x="554901" y="709264"/>
                  <a:pt x="645459" y="679076"/>
                </a:cubicBezTo>
                <a:cubicBezTo>
                  <a:pt x="649941" y="672353"/>
                  <a:pt x="653858" y="665216"/>
                  <a:pt x="658906" y="658906"/>
                </a:cubicBezTo>
                <a:cubicBezTo>
                  <a:pt x="662866" y="653956"/>
                  <a:pt x="668837" y="650733"/>
                  <a:pt x="672353" y="645458"/>
                </a:cubicBezTo>
                <a:cubicBezTo>
                  <a:pt x="677913" y="637118"/>
                  <a:pt x="680827" y="627266"/>
                  <a:pt x="685800" y="618564"/>
                </a:cubicBezTo>
                <a:cubicBezTo>
                  <a:pt x="689809" y="611548"/>
                  <a:pt x="694765" y="605117"/>
                  <a:pt x="699247" y="598394"/>
                </a:cubicBezTo>
                <a:cubicBezTo>
                  <a:pt x="716143" y="547700"/>
                  <a:pt x="693353" y="610180"/>
                  <a:pt x="719417" y="558053"/>
                </a:cubicBezTo>
                <a:cubicBezTo>
                  <a:pt x="722587" y="551714"/>
                  <a:pt x="724194" y="544697"/>
                  <a:pt x="726141" y="537882"/>
                </a:cubicBezTo>
                <a:cubicBezTo>
                  <a:pt x="734163" y="509805"/>
                  <a:pt x="734306" y="502336"/>
                  <a:pt x="739588" y="470647"/>
                </a:cubicBezTo>
                <a:cubicBezTo>
                  <a:pt x="737347" y="381000"/>
                  <a:pt x="736936" y="291289"/>
                  <a:pt x="732864" y="201706"/>
                </a:cubicBezTo>
                <a:cubicBezTo>
                  <a:pt x="731813" y="178592"/>
                  <a:pt x="721485" y="168428"/>
                  <a:pt x="712694" y="147917"/>
                </a:cubicBezTo>
                <a:cubicBezTo>
                  <a:pt x="702885" y="125030"/>
                  <a:pt x="705281" y="104878"/>
                  <a:pt x="679076" y="87406"/>
                </a:cubicBezTo>
                <a:cubicBezTo>
                  <a:pt x="672353" y="82923"/>
                  <a:pt x="665114" y="79131"/>
                  <a:pt x="658906" y="73958"/>
                </a:cubicBezTo>
                <a:cubicBezTo>
                  <a:pt x="630897" y="50617"/>
                  <a:pt x="648031" y="53912"/>
                  <a:pt x="611841" y="40341"/>
                </a:cubicBezTo>
                <a:cubicBezTo>
                  <a:pt x="603189" y="37096"/>
                  <a:pt x="593798" y="36272"/>
                  <a:pt x="584947" y="33617"/>
                </a:cubicBezTo>
                <a:cubicBezTo>
                  <a:pt x="571370" y="29544"/>
                  <a:pt x="558357" y="23608"/>
                  <a:pt x="544606" y="20170"/>
                </a:cubicBezTo>
                <a:cubicBezTo>
                  <a:pt x="508305" y="11095"/>
                  <a:pt x="457154" y="10453"/>
                  <a:pt x="423582" y="6723"/>
                </a:cubicBezTo>
                <a:cubicBezTo>
                  <a:pt x="410033" y="5218"/>
                  <a:pt x="396688" y="2241"/>
                  <a:pt x="383241" y="0"/>
                </a:cubicBezTo>
                <a:cubicBezTo>
                  <a:pt x="333935" y="4482"/>
                  <a:pt x="284211" y="5625"/>
                  <a:pt x="235323" y="13447"/>
                </a:cubicBezTo>
                <a:cubicBezTo>
                  <a:pt x="227344" y="14724"/>
                  <a:pt x="222380" y="23280"/>
                  <a:pt x="215153" y="26894"/>
                </a:cubicBezTo>
                <a:cubicBezTo>
                  <a:pt x="208814" y="30063"/>
                  <a:pt x="201706" y="31376"/>
                  <a:pt x="194982" y="33617"/>
                </a:cubicBezTo>
                <a:cubicBezTo>
                  <a:pt x="188259" y="38099"/>
                  <a:pt x="182039" y="43450"/>
                  <a:pt x="174812" y="47064"/>
                </a:cubicBezTo>
                <a:cubicBezTo>
                  <a:pt x="168473" y="50234"/>
                  <a:pt x="160175" y="49361"/>
                  <a:pt x="154641" y="53788"/>
                </a:cubicBezTo>
                <a:cubicBezTo>
                  <a:pt x="148331" y="58836"/>
                  <a:pt x="146515" y="67877"/>
                  <a:pt x="141194" y="73958"/>
                </a:cubicBezTo>
                <a:cubicBezTo>
                  <a:pt x="130758" y="85885"/>
                  <a:pt x="116367" y="94390"/>
                  <a:pt x="107576" y="107576"/>
                </a:cubicBezTo>
                <a:lnTo>
                  <a:pt x="80682" y="147917"/>
                </a:lnTo>
                <a:cubicBezTo>
                  <a:pt x="78441" y="156882"/>
                  <a:pt x="77599" y="166318"/>
                  <a:pt x="73959" y="174811"/>
                </a:cubicBezTo>
                <a:cubicBezTo>
                  <a:pt x="70776" y="182238"/>
                  <a:pt x="64126" y="187754"/>
                  <a:pt x="60512" y="194982"/>
                </a:cubicBezTo>
                <a:cubicBezTo>
                  <a:pt x="57342" y="201321"/>
                  <a:pt x="56029" y="208429"/>
                  <a:pt x="53788" y="215153"/>
                </a:cubicBezTo>
                <a:cubicBezTo>
                  <a:pt x="56029" y="309282"/>
                  <a:pt x="56509" y="403470"/>
                  <a:pt x="60512" y="497541"/>
                </a:cubicBezTo>
                <a:cubicBezTo>
                  <a:pt x="60998" y="508958"/>
                  <a:pt x="64228" y="520133"/>
                  <a:pt x="67235" y="531158"/>
                </a:cubicBezTo>
                <a:cubicBezTo>
                  <a:pt x="70965" y="544833"/>
                  <a:pt x="76199" y="558053"/>
                  <a:pt x="80682" y="571500"/>
                </a:cubicBezTo>
                <a:cubicBezTo>
                  <a:pt x="82923" y="578223"/>
                  <a:pt x="83475" y="585773"/>
                  <a:pt x="87406" y="591670"/>
                </a:cubicBezTo>
                <a:lnTo>
                  <a:pt x="100853" y="611841"/>
                </a:lnTo>
                <a:cubicBezTo>
                  <a:pt x="105861" y="626865"/>
                  <a:pt x="112705" y="659191"/>
                  <a:pt x="127747" y="672353"/>
                </a:cubicBezTo>
                <a:cubicBezTo>
                  <a:pt x="139910" y="682995"/>
                  <a:pt x="154641" y="690282"/>
                  <a:pt x="168088" y="699247"/>
                </a:cubicBezTo>
                <a:cubicBezTo>
                  <a:pt x="174812" y="703729"/>
                  <a:pt x="180593" y="710139"/>
                  <a:pt x="188259" y="712694"/>
                </a:cubicBezTo>
                <a:lnTo>
                  <a:pt x="228600" y="726141"/>
                </a:lnTo>
                <a:cubicBezTo>
                  <a:pt x="235323" y="728382"/>
                  <a:pt x="241779" y="731699"/>
                  <a:pt x="248770" y="732864"/>
                </a:cubicBezTo>
                <a:lnTo>
                  <a:pt x="289112" y="739588"/>
                </a:lnTo>
                <a:cubicBezTo>
                  <a:pt x="381000" y="737347"/>
                  <a:pt x="472951" y="736945"/>
                  <a:pt x="564776" y="732864"/>
                </a:cubicBezTo>
                <a:cubicBezTo>
                  <a:pt x="595493" y="731499"/>
                  <a:pt x="587494" y="724867"/>
                  <a:pt x="611841" y="712694"/>
                </a:cubicBezTo>
                <a:cubicBezTo>
                  <a:pt x="618180" y="709524"/>
                  <a:pt x="625673" y="709140"/>
                  <a:pt x="632012" y="705970"/>
                </a:cubicBezTo>
                <a:cubicBezTo>
                  <a:pt x="639239" y="702356"/>
                  <a:pt x="645166" y="696532"/>
                  <a:pt x="652182" y="692523"/>
                </a:cubicBezTo>
                <a:cubicBezTo>
                  <a:pt x="660884" y="687550"/>
                  <a:pt x="670111" y="683558"/>
                  <a:pt x="679076" y="679076"/>
                </a:cubicBezTo>
                <a:cubicBezTo>
                  <a:pt x="683558" y="672353"/>
                  <a:pt x="687350" y="665114"/>
                  <a:pt x="692523" y="658906"/>
                </a:cubicBezTo>
                <a:cubicBezTo>
                  <a:pt x="720192" y="625704"/>
                  <a:pt x="714099" y="649371"/>
                  <a:pt x="739588" y="598394"/>
                </a:cubicBezTo>
                <a:cubicBezTo>
                  <a:pt x="744070" y="589429"/>
                  <a:pt x="749313" y="580806"/>
                  <a:pt x="753035" y="571500"/>
                </a:cubicBezTo>
                <a:cubicBezTo>
                  <a:pt x="758880" y="556887"/>
                  <a:pt x="769905" y="522421"/>
                  <a:pt x="773206" y="504264"/>
                </a:cubicBezTo>
                <a:cubicBezTo>
                  <a:pt x="776041" y="488672"/>
                  <a:pt x="777688" y="472888"/>
                  <a:pt x="779929" y="457200"/>
                </a:cubicBezTo>
                <a:cubicBezTo>
                  <a:pt x="777688" y="403412"/>
                  <a:pt x="778563" y="349403"/>
                  <a:pt x="773206" y="295835"/>
                </a:cubicBezTo>
                <a:cubicBezTo>
                  <a:pt x="771796" y="281731"/>
                  <a:pt x="762539" y="269393"/>
                  <a:pt x="759759" y="255494"/>
                </a:cubicBezTo>
                <a:cubicBezTo>
                  <a:pt x="746786" y="190633"/>
                  <a:pt x="762672" y="247873"/>
                  <a:pt x="739588" y="201706"/>
                </a:cubicBezTo>
                <a:cubicBezTo>
                  <a:pt x="736418" y="195367"/>
                  <a:pt x="736795" y="187432"/>
                  <a:pt x="732864" y="181535"/>
                </a:cubicBezTo>
                <a:cubicBezTo>
                  <a:pt x="727590" y="173623"/>
                  <a:pt x="718781" y="168669"/>
                  <a:pt x="712694" y="161364"/>
                </a:cubicBezTo>
                <a:cubicBezTo>
                  <a:pt x="707521" y="155156"/>
                  <a:pt x="704961" y="146908"/>
                  <a:pt x="699247" y="141194"/>
                </a:cubicBezTo>
                <a:cubicBezTo>
                  <a:pt x="693533" y="135480"/>
                  <a:pt x="685652" y="132444"/>
                  <a:pt x="679076" y="127747"/>
                </a:cubicBezTo>
                <a:cubicBezTo>
                  <a:pt x="669957" y="121234"/>
                  <a:pt x="662205" y="112588"/>
                  <a:pt x="652182" y="107576"/>
                </a:cubicBezTo>
                <a:cubicBezTo>
                  <a:pt x="639504" y="101237"/>
                  <a:pt x="625002" y="99393"/>
                  <a:pt x="611841" y="94129"/>
                </a:cubicBezTo>
                <a:cubicBezTo>
                  <a:pt x="561446" y="73971"/>
                  <a:pt x="590199" y="82179"/>
                  <a:pt x="524435" y="73958"/>
                </a:cubicBezTo>
                <a:lnTo>
                  <a:pt x="188259" y="80682"/>
                </a:lnTo>
                <a:cubicBezTo>
                  <a:pt x="179024" y="81024"/>
                  <a:pt x="169858" y="83766"/>
                  <a:pt x="161364" y="87406"/>
                </a:cubicBezTo>
                <a:cubicBezTo>
                  <a:pt x="70154" y="126497"/>
                  <a:pt x="205996" y="79254"/>
                  <a:pt x="121023" y="107576"/>
                </a:cubicBezTo>
                <a:cubicBezTo>
                  <a:pt x="62086" y="166516"/>
                  <a:pt x="134217" y="91744"/>
                  <a:pt x="87406" y="147917"/>
                </a:cubicBezTo>
                <a:cubicBezTo>
                  <a:pt x="81319" y="155222"/>
                  <a:pt x="73959" y="161364"/>
                  <a:pt x="67235" y="168088"/>
                </a:cubicBezTo>
                <a:lnTo>
                  <a:pt x="53788" y="208429"/>
                </a:lnTo>
                <a:cubicBezTo>
                  <a:pt x="51547" y="215153"/>
                  <a:pt x="50995" y="222703"/>
                  <a:pt x="47064" y="228600"/>
                </a:cubicBezTo>
                <a:lnTo>
                  <a:pt x="33617" y="248770"/>
                </a:lnTo>
                <a:cubicBezTo>
                  <a:pt x="13213" y="309987"/>
                  <a:pt x="44516" y="213290"/>
                  <a:pt x="20170" y="302558"/>
                </a:cubicBezTo>
                <a:cubicBezTo>
                  <a:pt x="16440" y="316233"/>
                  <a:pt x="6723" y="342900"/>
                  <a:pt x="6723" y="342900"/>
                </a:cubicBezTo>
                <a:lnTo>
                  <a:pt x="0" y="470647"/>
                </a:lnTo>
              </a:path>
            </a:pathLst>
          </a:custGeom>
          <a:noFill/>
          <a:ln>
            <a:solidFill>
              <a:srgbClr val="FFFFFF"/>
            </a:solidFill>
            <a:round/>
          </a:ln>
        </p:spPr>
        <p:style>
          <a:lnRef idx="1">
            <a:schemeClr val="accent1"/>
          </a:lnRef>
          <a:fillRef idx="0">
            <a:schemeClr val="accent1"/>
          </a:fillRef>
          <a:effectRef idx="0">
            <a:schemeClr val="accent1"/>
          </a:effectRef>
          <a:fontRef idx="minor"/>
        </p:style>
      </p:sp>
      <p:sp>
        <p:nvSpPr>
          <p:cNvPr id="181" name="Google Shape;93;p15"/>
          <p:cNvSpPr/>
          <p:nvPr/>
        </p:nvSpPr>
        <p:spPr>
          <a:xfrm>
            <a:off x="1209960" y="2122200"/>
            <a:ext cx="7123680" cy="9442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buNone/>
              <a:tabLst>
                <a:tab pos="0" algn="l"/>
              </a:tabLst>
            </a:pPr>
            <a:r>
              <a:rPr lang="fr-FR" sz="4400" b="0" strike="noStrike" spc="-1">
                <a:solidFill>
                  <a:srgbClr val="FFFFFF"/>
                </a:solidFill>
                <a:latin typeface="MV Boli"/>
                <a:ea typeface="Arial"/>
              </a:rPr>
              <a:t>Déroulement du cours</a:t>
            </a:r>
            <a:endParaRPr lang="fr-FR" sz="4400" b="0" strike="noStrike" spc="-1">
              <a:latin typeface="Arial"/>
            </a:endParaRPr>
          </a:p>
          <a:p>
            <a:pPr algn="ctr">
              <a:lnSpc>
                <a:spcPct val="100000"/>
              </a:lnSpc>
              <a:spcBef>
                <a:spcPts val="601"/>
              </a:spcBef>
              <a:buNone/>
              <a:tabLst>
                <a:tab pos="0" algn="l"/>
              </a:tabLst>
            </a:pPr>
            <a:r>
              <a:rPr lang="fr-FR" sz="1400" b="0" strike="noStrike" spc="-1">
                <a:solidFill>
                  <a:srgbClr val="FFFFFF"/>
                </a:solidFill>
                <a:latin typeface="Shadows Into Light"/>
                <a:ea typeface="Arial"/>
              </a:rPr>
              <a:t>.</a:t>
            </a:r>
            <a:endParaRPr lang="fr-FR" sz="1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60;p11"/>
          <p:cNvSpPr/>
          <p:nvPr/>
        </p:nvSpPr>
        <p:spPr>
          <a:xfrm>
            <a:off x="3922200" y="2888640"/>
            <a:ext cx="2021040" cy="45360"/>
          </a:xfrm>
          <a:custGeom>
            <a:avLst/>
            <a:gdLst/>
            <a:ahLst/>
            <a:cxnLst/>
            <a:rect l="l" t="t" r="r" b="b"/>
            <a:pathLst>
              <a:path w="126135" h="1380">
                <a:moveTo>
                  <a:pt x="0" y="973"/>
                </a:moveTo>
                <a:cubicBezTo>
                  <a:pt x="29075" y="973"/>
                  <a:pt x="58158" y="273"/>
                  <a:pt x="87224" y="973"/>
                </a:cubicBezTo>
                <a:cubicBezTo>
                  <a:pt x="100195" y="1285"/>
                  <a:pt x="113312" y="1974"/>
                  <a:pt x="126135" y="0"/>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83" name="Google Shape;61;p11"/>
          <p:cNvSpPr/>
          <p:nvPr/>
        </p:nvSpPr>
        <p:spPr>
          <a:xfrm>
            <a:off x="3701160" y="2810160"/>
            <a:ext cx="1892520" cy="45360"/>
          </a:xfrm>
          <a:custGeom>
            <a:avLst/>
            <a:gdLst/>
            <a:ahLst/>
            <a:cxnLst/>
            <a:rect l="l" t="t" r="r" b="b"/>
            <a:pathLst>
              <a:path w="127108" h="1657">
                <a:moveTo>
                  <a:pt x="0" y="1657"/>
                </a:moveTo>
                <a:cubicBezTo>
                  <a:pt x="42250" y="-1532"/>
                  <a:pt x="84738" y="1008"/>
                  <a:pt x="127108" y="1008"/>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84" name="Google Shape;93;p15"/>
          <p:cNvSpPr/>
          <p:nvPr/>
        </p:nvSpPr>
        <p:spPr>
          <a:xfrm>
            <a:off x="1310040" y="2156040"/>
            <a:ext cx="6448320" cy="819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buNone/>
              <a:tabLst>
                <a:tab pos="0" algn="l"/>
              </a:tabLst>
            </a:pPr>
            <a:r>
              <a:rPr lang="fr-FR" sz="4400" b="0" strike="noStrike" spc="-1">
                <a:solidFill>
                  <a:srgbClr val="FFFFFF"/>
                </a:solidFill>
                <a:latin typeface="MV Boli"/>
                <a:ea typeface="Arial"/>
              </a:rPr>
              <a:t>Evaluation de l’option au Baccalauréat</a:t>
            </a:r>
            <a:endParaRPr lang="fr-FR" sz="4400" b="0" strike="noStrike" spc="-1">
              <a:latin typeface="Arial"/>
            </a:endParaRPr>
          </a:p>
          <a:p>
            <a:pPr algn="ctr">
              <a:lnSpc>
                <a:spcPct val="100000"/>
              </a:lnSpc>
              <a:spcBef>
                <a:spcPts val="601"/>
              </a:spcBef>
              <a:buNone/>
              <a:tabLst>
                <a:tab pos="0" algn="l"/>
              </a:tabLst>
            </a:pPr>
            <a:r>
              <a:rPr lang="fr-FR" sz="1400" b="0" strike="noStrike" spc="-1">
                <a:solidFill>
                  <a:srgbClr val="FFFFFF"/>
                </a:solidFill>
                <a:latin typeface="Shadows Into Light"/>
                <a:ea typeface="Arial"/>
              </a:rPr>
              <a:t>.</a:t>
            </a:r>
            <a:endParaRPr lang="fr-FR" sz="1400" b="0" strike="noStrike" spc="-1">
              <a:latin typeface="Arial"/>
            </a:endParaRPr>
          </a:p>
        </p:txBody>
      </p:sp>
      <p:sp>
        <p:nvSpPr>
          <p:cNvPr id="185" name="Google Shape;357;p37"/>
          <p:cNvSpPr/>
          <p:nvPr/>
        </p:nvSpPr>
        <p:spPr>
          <a:xfrm>
            <a:off x="4244040" y="1063800"/>
            <a:ext cx="663480" cy="724320"/>
          </a:xfrm>
          <a:custGeom>
            <a:avLst/>
            <a:gdLst/>
            <a:ahLst/>
            <a:cxnLst/>
            <a:rect l="l" t="t" r="r" b="b"/>
            <a:pathLst>
              <a:path w="15817" h="18981">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86" name="Forme libre 15"/>
          <p:cNvSpPr/>
          <p:nvPr/>
        </p:nvSpPr>
        <p:spPr>
          <a:xfrm>
            <a:off x="3980160" y="921240"/>
            <a:ext cx="1203120" cy="1055160"/>
          </a:xfrm>
          <a:custGeom>
            <a:avLst/>
            <a:gdLst/>
            <a:ahLst/>
            <a:cxnLst/>
            <a:rect l="l" t="t" r="r" b="b"/>
            <a:pathLst>
              <a:path w="779929" h="739588">
                <a:moveTo>
                  <a:pt x="221876" y="80682"/>
                </a:moveTo>
                <a:cubicBezTo>
                  <a:pt x="208429" y="85164"/>
                  <a:pt x="189397" y="82335"/>
                  <a:pt x="181535" y="94129"/>
                </a:cubicBezTo>
                <a:cubicBezTo>
                  <a:pt x="163606" y="121024"/>
                  <a:pt x="174812" y="109818"/>
                  <a:pt x="147917" y="127747"/>
                </a:cubicBezTo>
                <a:cubicBezTo>
                  <a:pt x="143435" y="134470"/>
                  <a:pt x="139643" y="141709"/>
                  <a:pt x="134470" y="147917"/>
                </a:cubicBezTo>
                <a:cubicBezTo>
                  <a:pt x="128383" y="155222"/>
                  <a:pt x="119017" y="159832"/>
                  <a:pt x="114300" y="168088"/>
                </a:cubicBezTo>
                <a:cubicBezTo>
                  <a:pt x="109715" y="176111"/>
                  <a:pt x="111216" y="186489"/>
                  <a:pt x="107576" y="194982"/>
                </a:cubicBezTo>
                <a:cubicBezTo>
                  <a:pt x="104299" y="202629"/>
                  <a:pt x="76256" y="238985"/>
                  <a:pt x="73959" y="242047"/>
                </a:cubicBezTo>
                <a:cubicBezTo>
                  <a:pt x="58588" y="288154"/>
                  <a:pt x="76740" y="230926"/>
                  <a:pt x="60512" y="295835"/>
                </a:cubicBezTo>
                <a:cubicBezTo>
                  <a:pt x="56555" y="311664"/>
                  <a:pt x="51547" y="327212"/>
                  <a:pt x="47064" y="342900"/>
                </a:cubicBezTo>
                <a:cubicBezTo>
                  <a:pt x="51547" y="416859"/>
                  <a:pt x="50589" y="491349"/>
                  <a:pt x="60512" y="564776"/>
                </a:cubicBezTo>
                <a:cubicBezTo>
                  <a:pt x="62013" y="575881"/>
                  <a:pt x="73389" y="583162"/>
                  <a:pt x="80682" y="591670"/>
                </a:cubicBezTo>
                <a:cubicBezTo>
                  <a:pt x="104338" y="619269"/>
                  <a:pt x="96145" y="607230"/>
                  <a:pt x="127747" y="625288"/>
                </a:cubicBezTo>
                <a:cubicBezTo>
                  <a:pt x="145994" y="635715"/>
                  <a:pt x="153420" y="645764"/>
                  <a:pt x="174812" y="652182"/>
                </a:cubicBezTo>
                <a:cubicBezTo>
                  <a:pt x="187870" y="656099"/>
                  <a:pt x="201845" y="655949"/>
                  <a:pt x="215153" y="658906"/>
                </a:cubicBezTo>
                <a:cubicBezTo>
                  <a:pt x="222071" y="660443"/>
                  <a:pt x="228509" y="663682"/>
                  <a:pt x="235323" y="665629"/>
                </a:cubicBezTo>
                <a:cubicBezTo>
                  <a:pt x="248767" y="669470"/>
                  <a:pt x="283501" y="677534"/>
                  <a:pt x="295835" y="679076"/>
                </a:cubicBezTo>
                <a:cubicBezTo>
                  <a:pt x="320399" y="682146"/>
                  <a:pt x="345141" y="683559"/>
                  <a:pt x="369794" y="685800"/>
                </a:cubicBezTo>
                <a:cubicBezTo>
                  <a:pt x="378759" y="688041"/>
                  <a:pt x="387447" y="692523"/>
                  <a:pt x="396688" y="692523"/>
                </a:cubicBezTo>
                <a:cubicBezTo>
                  <a:pt x="611579" y="692523"/>
                  <a:pt x="554901" y="709264"/>
                  <a:pt x="645459" y="679076"/>
                </a:cubicBezTo>
                <a:cubicBezTo>
                  <a:pt x="649941" y="672353"/>
                  <a:pt x="653858" y="665216"/>
                  <a:pt x="658906" y="658906"/>
                </a:cubicBezTo>
                <a:cubicBezTo>
                  <a:pt x="662866" y="653956"/>
                  <a:pt x="668837" y="650733"/>
                  <a:pt x="672353" y="645458"/>
                </a:cubicBezTo>
                <a:cubicBezTo>
                  <a:pt x="677913" y="637118"/>
                  <a:pt x="680827" y="627266"/>
                  <a:pt x="685800" y="618564"/>
                </a:cubicBezTo>
                <a:cubicBezTo>
                  <a:pt x="689809" y="611548"/>
                  <a:pt x="694765" y="605117"/>
                  <a:pt x="699247" y="598394"/>
                </a:cubicBezTo>
                <a:cubicBezTo>
                  <a:pt x="716143" y="547700"/>
                  <a:pt x="693353" y="610180"/>
                  <a:pt x="719417" y="558053"/>
                </a:cubicBezTo>
                <a:cubicBezTo>
                  <a:pt x="722587" y="551714"/>
                  <a:pt x="724194" y="544697"/>
                  <a:pt x="726141" y="537882"/>
                </a:cubicBezTo>
                <a:cubicBezTo>
                  <a:pt x="734163" y="509805"/>
                  <a:pt x="734306" y="502336"/>
                  <a:pt x="739588" y="470647"/>
                </a:cubicBezTo>
                <a:cubicBezTo>
                  <a:pt x="737347" y="381000"/>
                  <a:pt x="736936" y="291289"/>
                  <a:pt x="732864" y="201706"/>
                </a:cubicBezTo>
                <a:cubicBezTo>
                  <a:pt x="731813" y="178592"/>
                  <a:pt x="721485" y="168428"/>
                  <a:pt x="712694" y="147917"/>
                </a:cubicBezTo>
                <a:cubicBezTo>
                  <a:pt x="702885" y="125030"/>
                  <a:pt x="705281" y="104878"/>
                  <a:pt x="679076" y="87406"/>
                </a:cubicBezTo>
                <a:cubicBezTo>
                  <a:pt x="672353" y="82923"/>
                  <a:pt x="665114" y="79131"/>
                  <a:pt x="658906" y="73958"/>
                </a:cubicBezTo>
                <a:cubicBezTo>
                  <a:pt x="630897" y="50617"/>
                  <a:pt x="648031" y="53912"/>
                  <a:pt x="611841" y="40341"/>
                </a:cubicBezTo>
                <a:cubicBezTo>
                  <a:pt x="603189" y="37096"/>
                  <a:pt x="593798" y="36272"/>
                  <a:pt x="584947" y="33617"/>
                </a:cubicBezTo>
                <a:cubicBezTo>
                  <a:pt x="571370" y="29544"/>
                  <a:pt x="558357" y="23608"/>
                  <a:pt x="544606" y="20170"/>
                </a:cubicBezTo>
                <a:cubicBezTo>
                  <a:pt x="508305" y="11095"/>
                  <a:pt x="457154" y="10453"/>
                  <a:pt x="423582" y="6723"/>
                </a:cubicBezTo>
                <a:cubicBezTo>
                  <a:pt x="410033" y="5218"/>
                  <a:pt x="396688" y="2241"/>
                  <a:pt x="383241" y="0"/>
                </a:cubicBezTo>
                <a:cubicBezTo>
                  <a:pt x="333935" y="4482"/>
                  <a:pt x="284211" y="5625"/>
                  <a:pt x="235323" y="13447"/>
                </a:cubicBezTo>
                <a:cubicBezTo>
                  <a:pt x="227344" y="14724"/>
                  <a:pt x="222380" y="23280"/>
                  <a:pt x="215153" y="26894"/>
                </a:cubicBezTo>
                <a:cubicBezTo>
                  <a:pt x="208814" y="30063"/>
                  <a:pt x="201706" y="31376"/>
                  <a:pt x="194982" y="33617"/>
                </a:cubicBezTo>
                <a:cubicBezTo>
                  <a:pt x="188259" y="38099"/>
                  <a:pt x="182039" y="43450"/>
                  <a:pt x="174812" y="47064"/>
                </a:cubicBezTo>
                <a:cubicBezTo>
                  <a:pt x="168473" y="50234"/>
                  <a:pt x="160175" y="49361"/>
                  <a:pt x="154641" y="53788"/>
                </a:cubicBezTo>
                <a:cubicBezTo>
                  <a:pt x="148331" y="58836"/>
                  <a:pt x="146515" y="67877"/>
                  <a:pt x="141194" y="73958"/>
                </a:cubicBezTo>
                <a:cubicBezTo>
                  <a:pt x="130758" y="85885"/>
                  <a:pt x="116367" y="94390"/>
                  <a:pt x="107576" y="107576"/>
                </a:cubicBezTo>
                <a:lnTo>
                  <a:pt x="80682" y="147917"/>
                </a:lnTo>
                <a:cubicBezTo>
                  <a:pt x="78441" y="156882"/>
                  <a:pt x="77599" y="166318"/>
                  <a:pt x="73959" y="174811"/>
                </a:cubicBezTo>
                <a:cubicBezTo>
                  <a:pt x="70776" y="182238"/>
                  <a:pt x="64126" y="187754"/>
                  <a:pt x="60512" y="194982"/>
                </a:cubicBezTo>
                <a:cubicBezTo>
                  <a:pt x="57342" y="201321"/>
                  <a:pt x="56029" y="208429"/>
                  <a:pt x="53788" y="215153"/>
                </a:cubicBezTo>
                <a:cubicBezTo>
                  <a:pt x="56029" y="309282"/>
                  <a:pt x="56509" y="403470"/>
                  <a:pt x="60512" y="497541"/>
                </a:cubicBezTo>
                <a:cubicBezTo>
                  <a:pt x="60998" y="508958"/>
                  <a:pt x="64228" y="520133"/>
                  <a:pt x="67235" y="531158"/>
                </a:cubicBezTo>
                <a:cubicBezTo>
                  <a:pt x="70965" y="544833"/>
                  <a:pt x="76199" y="558053"/>
                  <a:pt x="80682" y="571500"/>
                </a:cubicBezTo>
                <a:cubicBezTo>
                  <a:pt x="82923" y="578223"/>
                  <a:pt x="83475" y="585773"/>
                  <a:pt x="87406" y="591670"/>
                </a:cubicBezTo>
                <a:lnTo>
                  <a:pt x="100853" y="611841"/>
                </a:lnTo>
                <a:cubicBezTo>
                  <a:pt x="105861" y="626865"/>
                  <a:pt x="112705" y="659191"/>
                  <a:pt x="127747" y="672353"/>
                </a:cubicBezTo>
                <a:cubicBezTo>
                  <a:pt x="139910" y="682995"/>
                  <a:pt x="154641" y="690282"/>
                  <a:pt x="168088" y="699247"/>
                </a:cubicBezTo>
                <a:cubicBezTo>
                  <a:pt x="174812" y="703729"/>
                  <a:pt x="180593" y="710139"/>
                  <a:pt x="188259" y="712694"/>
                </a:cubicBezTo>
                <a:lnTo>
                  <a:pt x="228600" y="726141"/>
                </a:lnTo>
                <a:cubicBezTo>
                  <a:pt x="235323" y="728382"/>
                  <a:pt x="241779" y="731699"/>
                  <a:pt x="248770" y="732864"/>
                </a:cubicBezTo>
                <a:lnTo>
                  <a:pt x="289112" y="739588"/>
                </a:lnTo>
                <a:cubicBezTo>
                  <a:pt x="381000" y="737347"/>
                  <a:pt x="472951" y="736945"/>
                  <a:pt x="564776" y="732864"/>
                </a:cubicBezTo>
                <a:cubicBezTo>
                  <a:pt x="595493" y="731499"/>
                  <a:pt x="587494" y="724867"/>
                  <a:pt x="611841" y="712694"/>
                </a:cubicBezTo>
                <a:cubicBezTo>
                  <a:pt x="618180" y="709524"/>
                  <a:pt x="625673" y="709140"/>
                  <a:pt x="632012" y="705970"/>
                </a:cubicBezTo>
                <a:cubicBezTo>
                  <a:pt x="639239" y="702356"/>
                  <a:pt x="645166" y="696532"/>
                  <a:pt x="652182" y="692523"/>
                </a:cubicBezTo>
                <a:cubicBezTo>
                  <a:pt x="660884" y="687550"/>
                  <a:pt x="670111" y="683558"/>
                  <a:pt x="679076" y="679076"/>
                </a:cubicBezTo>
                <a:cubicBezTo>
                  <a:pt x="683558" y="672353"/>
                  <a:pt x="687350" y="665114"/>
                  <a:pt x="692523" y="658906"/>
                </a:cubicBezTo>
                <a:cubicBezTo>
                  <a:pt x="720192" y="625704"/>
                  <a:pt x="714099" y="649371"/>
                  <a:pt x="739588" y="598394"/>
                </a:cubicBezTo>
                <a:cubicBezTo>
                  <a:pt x="744070" y="589429"/>
                  <a:pt x="749313" y="580806"/>
                  <a:pt x="753035" y="571500"/>
                </a:cubicBezTo>
                <a:cubicBezTo>
                  <a:pt x="758880" y="556887"/>
                  <a:pt x="769905" y="522421"/>
                  <a:pt x="773206" y="504264"/>
                </a:cubicBezTo>
                <a:cubicBezTo>
                  <a:pt x="776041" y="488672"/>
                  <a:pt x="777688" y="472888"/>
                  <a:pt x="779929" y="457200"/>
                </a:cubicBezTo>
                <a:cubicBezTo>
                  <a:pt x="777688" y="403412"/>
                  <a:pt x="778563" y="349403"/>
                  <a:pt x="773206" y="295835"/>
                </a:cubicBezTo>
                <a:cubicBezTo>
                  <a:pt x="771796" y="281731"/>
                  <a:pt x="762539" y="269393"/>
                  <a:pt x="759759" y="255494"/>
                </a:cubicBezTo>
                <a:cubicBezTo>
                  <a:pt x="746786" y="190633"/>
                  <a:pt x="762672" y="247873"/>
                  <a:pt x="739588" y="201706"/>
                </a:cubicBezTo>
                <a:cubicBezTo>
                  <a:pt x="736418" y="195367"/>
                  <a:pt x="736795" y="187432"/>
                  <a:pt x="732864" y="181535"/>
                </a:cubicBezTo>
                <a:cubicBezTo>
                  <a:pt x="727590" y="173623"/>
                  <a:pt x="718781" y="168669"/>
                  <a:pt x="712694" y="161364"/>
                </a:cubicBezTo>
                <a:cubicBezTo>
                  <a:pt x="707521" y="155156"/>
                  <a:pt x="704961" y="146908"/>
                  <a:pt x="699247" y="141194"/>
                </a:cubicBezTo>
                <a:cubicBezTo>
                  <a:pt x="693533" y="135480"/>
                  <a:pt x="685652" y="132444"/>
                  <a:pt x="679076" y="127747"/>
                </a:cubicBezTo>
                <a:cubicBezTo>
                  <a:pt x="669957" y="121234"/>
                  <a:pt x="662205" y="112588"/>
                  <a:pt x="652182" y="107576"/>
                </a:cubicBezTo>
                <a:cubicBezTo>
                  <a:pt x="639504" y="101237"/>
                  <a:pt x="625002" y="99393"/>
                  <a:pt x="611841" y="94129"/>
                </a:cubicBezTo>
                <a:cubicBezTo>
                  <a:pt x="561446" y="73971"/>
                  <a:pt x="590199" y="82179"/>
                  <a:pt x="524435" y="73958"/>
                </a:cubicBezTo>
                <a:lnTo>
                  <a:pt x="188259" y="80682"/>
                </a:lnTo>
                <a:cubicBezTo>
                  <a:pt x="179024" y="81024"/>
                  <a:pt x="169858" y="83766"/>
                  <a:pt x="161364" y="87406"/>
                </a:cubicBezTo>
                <a:cubicBezTo>
                  <a:pt x="70154" y="126497"/>
                  <a:pt x="205996" y="79254"/>
                  <a:pt x="121023" y="107576"/>
                </a:cubicBezTo>
                <a:cubicBezTo>
                  <a:pt x="62086" y="166516"/>
                  <a:pt x="134217" y="91744"/>
                  <a:pt x="87406" y="147917"/>
                </a:cubicBezTo>
                <a:cubicBezTo>
                  <a:pt x="81319" y="155222"/>
                  <a:pt x="73959" y="161364"/>
                  <a:pt x="67235" y="168088"/>
                </a:cubicBezTo>
                <a:lnTo>
                  <a:pt x="53788" y="208429"/>
                </a:lnTo>
                <a:cubicBezTo>
                  <a:pt x="51547" y="215153"/>
                  <a:pt x="50995" y="222703"/>
                  <a:pt x="47064" y="228600"/>
                </a:cubicBezTo>
                <a:lnTo>
                  <a:pt x="33617" y="248770"/>
                </a:lnTo>
                <a:cubicBezTo>
                  <a:pt x="13213" y="309987"/>
                  <a:pt x="44516" y="213290"/>
                  <a:pt x="20170" y="302558"/>
                </a:cubicBezTo>
                <a:cubicBezTo>
                  <a:pt x="16440" y="316233"/>
                  <a:pt x="6723" y="342900"/>
                  <a:pt x="6723" y="342900"/>
                </a:cubicBezTo>
                <a:lnTo>
                  <a:pt x="0" y="470647"/>
                </a:lnTo>
              </a:path>
            </a:pathLst>
          </a:custGeom>
          <a:noFill/>
          <a:ln>
            <a:solidFill>
              <a:srgbClr val="FFFFFF"/>
            </a:solidFill>
            <a:round/>
          </a:ln>
        </p:spPr>
        <p:style>
          <a:lnRef idx="1">
            <a:schemeClr val="accent1"/>
          </a:lnRef>
          <a:fillRef idx="0">
            <a:schemeClr val="accent1"/>
          </a:fillRef>
          <a:effectRef idx="0">
            <a:schemeClr val="accent1"/>
          </a:effectRef>
          <a:fontRef idx="minor"/>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Google Shape;69;p12"/>
          <p:cNvSpPr/>
          <p:nvPr/>
        </p:nvSpPr>
        <p:spPr>
          <a:xfrm>
            <a:off x="682560" y="518760"/>
            <a:ext cx="4141800" cy="10231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ctr">
              <a:lnSpc>
                <a:spcPct val="100000"/>
              </a:lnSpc>
              <a:buNone/>
            </a:pPr>
            <a:r>
              <a:rPr lang="fr-FR" sz="1800" b="1" strike="noStrike" spc="-1">
                <a:solidFill>
                  <a:srgbClr val="19A4B3"/>
                </a:solidFill>
                <a:latin typeface="Calibri"/>
                <a:ea typeface="Arial"/>
              </a:rPr>
              <a:t>Une évaluation bienveillante</a:t>
            </a: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88" name="Google Shape;69;p12"/>
          <p:cNvSpPr/>
          <p:nvPr/>
        </p:nvSpPr>
        <p:spPr>
          <a:xfrm>
            <a:off x="4756320" y="2006280"/>
            <a:ext cx="3643560" cy="2394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r>
              <a:rPr lang="fr-FR" sz="1800" b="1" strike="noStrike" spc="-1">
                <a:solidFill>
                  <a:srgbClr val="19A4B3"/>
                </a:solidFill>
                <a:latin typeface="Calibri"/>
                <a:ea typeface="Arial"/>
              </a:rPr>
              <a:t>En tant qu’enseignement optionnel, l’évaluation de DGEMC se fait dans le cadre du contrôle continu pour le Baccalauréat </a:t>
            </a:r>
            <a:r>
              <a:rPr lang="fr-FR" sz="1400" b="1" strike="noStrike" spc="-1">
                <a:solidFill>
                  <a:srgbClr val="19A4B3"/>
                </a:solidFill>
                <a:latin typeface="Calibri"/>
                <a:ea typeface="Arial"/>
              </a:rPr>
              <a:t>(prise en compte dans les moyennes trimestrielles)</a:t>
            </a:r>
            <a:endParaRPr lang="fr-FR" sz="14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buNone/>
            </a:pPr>
            <a:endParaRPr lang="fr-FR" sz="18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pic>
        <p:nvPicPr>
          <p:cNvPr id="189" name="Picture 2" descr="Tribunal d'instance : pour qui, pour quoi ?"/>
          <p:cNvPicPr/>
          <p:nvPr/>
        </p:nvPicPr>
        <p:blipFill>
          <a:blip r:embed="rId2"/>
          <a:stretch/>
        </p:blipFill>
        <p:spPr>
          <a:xfrm>
            <a:off x="1329120" y="1849320"/>
            <a:ext cx="2972160" cy="197964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Google Shape;60;p11"/>
          <p:cNvSpPr/>
          <p:nvPr/>
        </p:nvSpPr>
        <p:spPr>
          <a:xfrm>
            <a:off x="3922200" y="2888640"/>
            <a:ext cx="2021040" cy="45360"/>
          </a:xfrm>
          <a:custGeom>
            <a:avLst/>
            <a:gdLst/>
            <a:ahLst/>
            <a:cxnLst/>
            <a:rect l="l" t="t" r="r" b="b"/>
            <a:pathLst>
              <a:path w="126135" h="1380">
                <a:moveTo>
                  <a:pt x="0" y="973"/>
                </a:moveTo>
                <a:cubicBezTo>
                  <a:pt x="29075" y="973"/>
                  <a:pt x="58158" y="273"/>
                  <a:pt x="87224" y="973"/>
                </a:cubicBezTo>
                <a:cubicBezTo>
                  <a:pt x="100195" y="1285"/>
                  <a:pt x="113312" y="1974"/>
                  <a:pt x="126135" y="0"/>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91" name="Google Shape;61;p11"/>
          <p:cNvSpPr/>
          <p:nvPr/>
        </p:nvSpPr>
        <p:spPr>
          <a:xfrm>
            <a:off x="3701160" y="2810160"/>
            <a:ext cx="1892520" cy="45360"/>
          </a:xfrm>
          <a:custGeom>
            <a:avLst/>
            <a:gdLst/>
            <a:ahLst/>
            <a:cxnLst/>
            <a:rect l="l" t="t" r="r" b="b"/>
            <a:pathLst>
              <a:path w="127108" h="1657">
                <a:moveTo>
                  <a:pt x="0" y="1657"/>
                </a:moveTo>
                <a:cubicBezTo>
                  <a:pt x="42250" y="-1532"/>
                  <a:pt x="84738" y="1008"/>
                  <a:pt x="127108" y="1008"/>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92" name="Google Shape;93;p15"/>
          <p:cNvSpPr/>
          <p:nvPr/>
        </p:nvSpPr>
        <p:spPr>
          <a:xfrm>
            <a:off x="791640" y="2156040"/>
            <a:ext cx="7349040" cy="819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buNone/>
              <a:tabLst>
                <a:tab pos="0" algn="l"/>
              </a:tabLst>
            </a:pPr>
            <a:r>
              <a:rPr lang="fr-FR" sz="4400" b="0" strike="noStrike" spc="-1">
                <a:solidFill>
                  <a:srgbClr val="FFFFFF"/>
                </a:solidFill>
                <a:latin typeface="MV Boli"/>
                <a:ea typeface="Arial"/>
              </a:rPr>
              <a:t>Qu’en pensent les élèves ?</a:t>
            </a:r>
            <a:endParaRPr lang="fr-FR" sz="4400" b="0" strike="noStrike" spc="-1">
              <a:latin typeface="Arial"/>
            </a:endParaRPr>
          </a:p>
          <a:p>
            <a:pPr algn="ctr">
              <a:lnSpc>
                <a:spcPct val="100000"/>
              </a:lnSpc>
              <a:spcBef>
                <a:spcPts val="601"/>
              </a:spcBef>
              <a:buNone/>
              <a:tabLst>
                <a:tab pos="0" algn="l"/>
              </a:tabLst>
            </a:pPr>
            <a:r>
              <a:rPr lang="fr-FR" sz="1400" b="0" strike="noStrike" spc="-1">
                <a:solidFill>
                  <a:srgbClr val="FFFFFF"/>
                </a:solidFill>
                <a:latin typeface="Shadows Into Light"/>
                <a:ea typeface="Arial"/>
              </a:rPr>
              <a:t>.</a:t>
            </a:r>
            <a:endParaRPr lang="fr-FR" sz="1400" b="0" strike="noStrike" spc="-1">
              <a:latin typeface="Arial"/>
            </a:endParaRPr>
          </a:p>
        </p:txBody>
      </p:sp>
      <p:sp>
        <p:nvSpPr>
          <p:cNvPr id="193" name="Google Shape;357;p37"/>
          <p:cNvSpPr/>
          <p:nvPr/>
        </p:nvSpPr>
        <p:spPr>
          <a:xfrm>
            <a:off x="4244040" y="1063800"/>
            <a:ext cx="663480" cy="724320"/>
          </a:xfrm>
          <a:custGeom>
            <a:avLst/>
            <a:gdLst/>
            <a:ahLst/>
            <a:cxnLst/>
            <a:rect l="l" t="t" r="r" b="b"/>
            <a:pathLst>
              <a:path w="15817" h="18981">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94" name="Forme libre 15"/>
          <p:cNvSpPr/>
          <p:nvPr/>
        </p:nvSpPr>
        <p:spPr>
          <a:xfrm>
            <a:off x="3980160" y="921240"/>
            <a:ext cx="1203120" cy="1055160"/>
          </a:xfrm>
          <a:custGeom>
            <a:avLst/>
            <a:gdLst/>
            <a:ahLst/>
            <a:cxnLst/>
            <a:rect l="l" t="t" r="r" b="b"/>
            <a:pathLst>
              <a:path w="779929" h="739588">
                <a:moveTo>
                  <a:pt x="221876" y="80682"/>
                </a:moveTo>
                <a:cubicBezTo>
                  <a:pt x="208429" y="85164"/>
                  <a:pt x="189397" y="82335"/>
                  <a:pt x="181535" y="94129"/>
                </a:cubicBezTo>
                <a:cubicBezTo>
                  <a:pt x="163606" y="121024"/>
                  <a:pt x="174812" y="109818"/>
                  <a:pt x="147917" y="127747"/>
                </a:cubicBezTo>
                <a:cubicBezTo>
                  <a:pt x="143435" y="134470"/>
                  <a:pt x="139643" y="141709"/>
                  <a:pt x="134470" y="147917"/>
                </a:cubicBezTo>
                <a:cubicBezTo>
                  <a:pt x="128383" y="155222"/>
                  <a:pt x="119017" y="159832"/>
                  <a:pt x="114300" y="168088"/>
                </a:cubicBezTo>
                <a:cubicBezTo>
                  <a:pt x="109715" y="176111"/>
                  <a:pt x="111216" y="186489"/>
                  <a:pt x="107576" y="194982"/>
                </a:cubicBezTo>
                <a:cubicBezTo>
                  <a:pt x="104299" y="202629"/>
                  <a:pt x="76256" y="238985"/>
                  <a:pt x="73959" y="242047"/>
                </a:cubicBezTo>
                <a:cubicBezTo>
                  <a:pt x="58588" y="288154"/>
                  <a:pt x="76740" y="230926"/>
                  <a:pt x="60512" y="295835"/>
                </a:cubicBezTo>
                <a:cubicBezTo>
                  <a:pt x="56555" y="311664"/>
                  <a:pt x="51547" y="327212"/>
                  <a:pt x="47064" y="342900"/>
                </a:cubicBezTo>
                <a:cubicBezTo>
                  <a:pt x="51547" y="416859"/>
                  <a:pt x="50589" y="491349"/>
                  <a:pt x="60512" y="564776"/>
                </a:cubicBezTo>
                <a:cubicBezTo>
                  <a:pt x="62013" y="575881"/>
                  <a:pt x="73389" y="583162"/>
                  <a:pt x="80682" y="591670"/>
                </a:cubicBezTo>
                <a:cubicBezTo>
                  <a:pt x="104338" y="619269"/>
                  <a:pt x="96145" y="607230"/>
                  <a:pt x="127747" y="625288"/>
                </a:cubicBezTo>
                <a:cubicBezTo>
                  <a:pt x="145994" y="635715"/>
                  <a:pt x="153420" y="645764"/>
                  <a:pt x="174812" y="652182"/>
                </a:cubicBezTo>
                <a:cubicBezTo>
                  <a:pt x="187870" y="656099"/>
                  <a:pt x="201845" y="655949"/>
                  <a:pt x="215153" y="658906"/>
                </a:cubicBezTo>
                <a:cubicBezTo>
                  <a:pt x="222071" y="660443"/>
                  <a:pt x="228509" y="663682"/>
                  <a:pt x="235323" y="665629"/>
                </a:cubicBezTo>
                <a:cubicBezTo>
                  <a:pt x="248767" y="669470"/>
                  <a:pt x="283501" y="677534"/>
                  <a:pt x="295835" y="679076"/>
                </a:cubicBezTo>
                <a:cubicBezTo>
                  <a:pt x="320399" y="682146"/>
                  <a:pt x="345141" y="683559"/>
                  <a:pt x="369794" y="685800"/>
                </a:cubicBezTo>
                <a:cubicBezTo>
                  <a:pt x="378759" y="688041"/>
                  <a:pt x="387447" y="692523"/>
                  <a:pt x="396688" y="692523"/>
                </a:cubicBezTo>
                <a:cubicBezTo>
                  <a:pt x="611579" y="692523"/>
                  <a:pt x="554901" y="709264"/>
                  <a:pt x="645459" y="679076"/>
                </a:cubicBezTo>
                <a:cubicBezTo>
                  <a:pt x="649941" y="672353"/>
                  <a:pt x="653858" y="665216"/>
                  <a:pt x="658906" y="658906"/>
                </a:cubicBezTo>
                <a:cubicBezTo>
                  <a:pt x="662866" y="653956"/>
                  <a:pt x="668837" y="650733"/>
                  <a:pt x="672353" y="645458"/>
                </a:cubicBezTo>
                <a:cubicBezTo>
                  <a:pt x="677913" y="637118"/>
                  <a:pt x="680827" y="627266"/>
                  <a:pt x="685800" y="618564"/>
                </a:cubicBezTo>
                <a:cubicBezTo>
                  <a:pt x="689809" y="611548"/>
                  <a:pt x="694765" y="605117"/>
                  <a:pt x="699247" y="598394"/>
                </a:cubicBezTo>
                <a:cubicBezTo>
                  <a:pt x="716143" y="547700"/>
                  <a:pt x="693353" y="610180"/>
                  <a:pt x="719417" y="558053"/>
                </a:cubicBezTo>
                <a:cubicBezTo>
                  <a:pt x="722587" y="551714"/>
                  <a:pt x="724194" y="544697"/>
                  <a:pt x="726141" y="537882"/>
                </a:cubicBezTo>
                <a:cubicBezTo>
                  <a:pt x="734163" y="509805"/>
                  <a:pt x="734306" y="502336"/>
                  <a:pt x="739588" y="470647"/>
                </a:cubicBezTo>
                <a:cubicBezTo>
                  <a:pt x="737347" y="381000"/>
                  <a:pt x="736936" y="291289"/>
                  <a:pt x="732864" y="201706"/>
                </a:cubicBezTo>
                <a:cubicBezTo>
                  <a:pt x="731813" y="178592"/>
                  <a:pt x="721485" y="168428"/>
                  <a:pt x="712694" y="147917"/>
                </a:cubicBezTo>
                <a:cubicBezTo>
                  <a:pt x="702885" y="125030"/>
                  <a:pt x="705281" y="104878"/>
                  <a:pt x="679076" y="87406"/>
                </a:cubicBezTo>
                <a:cubicBezTo>
                  <a:pt x="672353" y="82923"/>
                  <a:pt x="665114" y="79131"/>
                  <a:pt x="658906" y="73958"/>
                </a:cubicBezTo>
                <a:cubicBezTo>
                  <a:pt x="630897" y="50617"/>
                  <a:pt x="648031" y="53912"/>
                  <a:pt x="611841" y="40341"/>
                </a:cubicBezTo>
                <a:cubicBezTo>
                  <a:pt x="603189" y="37096"/>
                  <a:pt x="593798" y="36272"/>
                  <a:pt x="584947" y="33617"/>
                </a:cubicBezTo>
                <a:cubicBezTo>
                  <a:pt x="571370" y="29544"/>
                  <a:pt x="558357" y="23608"/>
                  <a:pt x="544606" y="20170"/>
                </a:cubicBezTo>
                <a:cubicBezTo>
                  <a:pt x="508305" y="11095"/>
                  <a:pt x="457154" y="10453"/>
                  <a:pt x="423582" y="6723"/>
                </a:cubicBezTo>
                <a:cubicBezTo>
                  <a:pt x="410033" y="5218"/>
                  <a:pt x="396688" y="2241"/>
                  <a:pt x="383241" y="0"/>
                </a:cubicBezTo>
                <a:cubicBezTo>
                  <a:pt x="333935" y="4482"/>
                  <a:pt x="284211" y="5625"/>
                  <a:pt x="235323" y="13447"/>
                </a:cubicBezTo>
                <a:cubicBezTo>
                  <a:pt x="227344" y="14724"/>
                  <a:pt x="222380" y="23280"/>
                  <a:pt x="215153" y="26894"/>
                </a:cubicBezTo>
                <a:cubicBezTo>
                  <a:pt x="208814" y="30063"/>
                  <a:pt x="201706" y="31376"/>
                  <a:pt x="194982" y="33617"/>
                </a:cubicBezTo>
                <a:cubicBezTo>
                  <a:pt x="188259" y="38099"/>
                  <a:pt x="182039" y="43450"/>
                  <a:pt x="174812" y="47064"/>
                </a:cubicBezTo>
                <a:cubicBezTo>
                  <a:pt x="168473" y="50234"/>
                  <a:pt x="160175" y="49361"/>
                  <a:pt x="154641" y="53788"/>
                </a:cubicBezTo>
                <a:cubicBezTo>
                  <a:pt x="148331" y="58836"/>
                  <a:pt x="146515" y="67877"/>
                  <a:pt x="141194" y="73958"/>
                </a:cubicBezTo>
                <a:cubicBezTo>
                  <a:pt x="130758" y="85885"/>
                  <a:pt x="116367" y="94390"/>
                  <a:pt x="107576" y="107576"/>
                </a:cubicBezTo>
                <a:lnTo>
                  <a:pt x="80682" y="147917"/>
                </a:lnTo>
                <a:cubicBezTo>
                  <a:pt x="78441" y="156882"/>
                  <a:pt x="77599" y="166318"/>
                  <a:pt x="73959" y="174811"/>
                </a:cubicBezTo>
                <a:cubicBezTo>
                  <a:pt x="70776" y="182238"/>
                  <a:pt x="64126" y="187754"/>
                  <a:pt x="60512" y="194982"/>
                </a:cubicBezTo>
                <a:cubicBezTo>
                  <a:pt x="57342" y="201321"/>
                  <a:pt x="56029" y="208429"/>
                  <a:pt x="53788" y="215153"/>
                </a:cubicBezTo>
                <a:cubicBezTo>
                  <a:pt x="56029" y="309282"/>
                  <a:pt x="56509" y="403470"/>
                  <a:pt x="60512" y="497541"/>
                </a:cubicBezTo>
                <a:cubicBezTo>
                  <a:pt x="60998" y="508958"/>
                  <a:pt x="64228" y="520133"/>
                  <a:pt x="67235" y="531158"/>
                </a:cubicBezTo>
                <a:cubicBezTo>
                  <a:pt x="70965" y="544833"/>
                  <a:pt x="76199" y="558053"/>
                  <a:pt x="80682" y="571500"/>
                </a:cubicBezTo>
                <a:cubicBezTo>
                  <a:pt x="82923" y="578223"/>
                  <a:pt x="83475" y="585773"/>
                  <a:pt x="87406" y="591670"/>
                </a:cubicBezTo>
                <a:lnTo>
                  <a:pt x="100853" y="611841"/>
                </a:lnTo>
                <a:cubicBezTo>
                  <a:pt x="105861" y="626865"/>
                  <a:pt x="112705" y="659191"/>
                  <a:pt x="127747" y="672353"/>
                </a:cubicBezTo>
                <a:cubicBezTo>
                  <a:pt x="139910" y="682995"/>
                  <a:pt x="154641" y="690282"/>
                  <a:pt x="168088" y="699247"/>
                </a:cubicBezTo>
                <a:cubicBezTo>
                  <a:pt x="174812" y="703729"/>
                  <a:pt x="180593" y="710139"/>
                  <a:pt x="188259" y="712694"/>
                </a:cubicBezTo>
                <a:lnTo>
                  <a:pt x="228600" y="726141"/>
                </a:lnTo>
                <a:cubicBezTo>
                  <a:pt x="235323" y="728382"/>
                  <a:pt x="241779" y="731699"/>
                  <a:pt x="248770" y="732864"/>
                </a:cubicBezTo>
                <a:lnTo>
                  <a:pt x="289112" y="739588"/>
                </a:lnTo>
                <a:cubicBezTo>
                  <a:pt x="381000" y="737347"/>
                  <a:pt x="472951" y="736945"/>
                  <a:pt x="564776" y="732864"/>
                </a:cubicBezTo>
                <a:cubicBezTo>
                  <a:pt x="595493" y="731499"/>
                  <a:pt x="587494" y="724867"/>
                  <a:pt x="611841" y="712694"/>
                </a:cubicBezTo>
                <a:cubicBezTo>
                  <a:pt x="618180" y="709524"/>
                  <a:pt x="625673" y="709140"/>
                  <a:pt x="632012" y="705970"/>
                </a:cubicBezTo>
                <a:cubicBezTo>
                  <a:pt x="639239" y="702356"/>
                  <a:pt x="645166" y="696532"/>
                  <a:pt x="652182" y="692523"/>
                </a:cubicBezTo>
                <a:cubicBezTo>
                  <a:pt x="660884" y="687550"/>
                  <a:pt x="670111" y="683558"/>
                  <a:pt x="679076" y="679076"/>
                </a:cubicBezTo>
                <a:cubicBezTo>
                  <a:pt x="683558" y="672353"/>
                  <a:pt x="687350" y="665114"/>
                  <a:pt x="692523" y="658906"/>
                </a:cubicBezTo>
                <a:cubicBezTo>
                  <a:pt x="720192" y="625704"/>
                  <a:pt x="714099" y="649371"/>
                  <a:pt x="739588" y="598394"/>
                </a:cubicBezTo>
                <a:cubicBezTo>
                  <a:pt x="744070" y="589429"/>
                  <a:pt x="749313" y="580806"/>
                  <a:pt x="753035" y="571500"/>
                </a:cubicBezTo>
                <a:cubicBezTo>
                  <a:pt x="758880" y="556887"/>
                  <a:pt x="769905" y="522421"/>
                  <a:pt x="773206" y="504264"/>
                </a:cubicBezTo>
                <a:cubicBezTo>
                  <a:pt x="776041" y="488672"/>
                  <a:pt x="777688" y="472888"/>
                  <a:pt x="779929" y="457200"/>
                </a:cubicBezTo>
                <a:cubicBezTo>
                  <a:pt x="777688" y="403412"/>
                  <a:pt x="778563" y="349403"/>
                  <a:pt x="773206" y="295835"/>
                </a:cubicBezTo>
                <a:cubicBezTo>
                  <a:pt x="771796" y="281731"/>
                  <a:pt x="762539" y="269393"/>
                  <a:pt x="759759" y="255494"/>
                </a:cubicBezTo>
                <a:cubicBezTo>
                  <a:pt x="746786" y="190633"/>
                  <a:pt x="762672" y="247873"/>
                  <a:pt x="739588" y="201706"/>
                </a:cubicBezTo>
                <a:cubicBezTo>
                  <a:pt x="736418" y="195367"/>
                  <a:pt x="736795" y="187432"/>
                  <a:pt x="732864" y="181535"/>
                </a:cubicBezTo>
                <a:cubicBezTo>
                  <a:pt x="727590" y="173623"/>
                  <a:pt x="718781" y="168669"/>
                  <a:pt x="712694" y="161364"/>
                </a:cubicBezTo>
                <a:cubicBezTo>
                  <a:pt x="707521" y="155156"/>
                  <a:pt x="704961" y="146908"/>
                  <a:pt x="699247" y="141194"/>
                </a:cubicBezTo>
                <a:cubicBezTo>
                  <a:pt x="693533" y="135480"/>
                  <a:pt x="685652" y="132444"/>
                  <a:pt x="679076" y="127747"/>
                </a:cubicBezTo>
                <a:cubicBezTo>
                  <a:pt x="669957" y="121234"/>
                  <a:pt x="662205" y="112588"/>
                  <a:pt x="652182" y="107576"/>
                </a:cubicBezTo>
                <a:cubicBezTo>
                  <a:pt x="639504" y="101237"/>
                  <a:pt x="625002" y="99393"/>
                  <a:pt x="611841" y="94129"/>
                </a:cubicBezTo>
                <a:cubicBezTo>
                  <a:pt x="561446" y="73971"/>
                  <a:pt x="590199" y="82179"/>
                  <a:pt x="524435" y="73958"/>
                </a:cubicBezTo>
                <a:lnTo>
                  <a:pt x="188259" y="80682"/>
                </a:lnTo>
                <a:cubicBezTo>
                  <a:pt x="179024" y="81024"/>
                  <a:pt x="169858" y="83766"/>
                  <a:pt x="161364" y="87406"/>
                </a:cubicBezTo>
                <a:cubicBezTo>
                  <a:pt x="70154" y="126497"/>
                  <a:pt x="205996" y="79254"/>
                  <a:pt x="121023" y="107576"/>
                </a:cubicBezTo>
                <a:cubicBezTo>
                  <a:pt x="62086" y="166516"/>
                  <a:pt x="134217" y="91744"/>
                  <a:pt x="87406" y="147917"/>
                </a:cubicBezTo>
                <a:cubicBezTo>
                  <a:pt x="81319" y="155222"/>
                  <a:pt x="73959" y="161364"/>
                  <a:pt x="67235" y="168088"/>
                </a:cubicBezTo>
                <a:lnTo>
                  <a:pt x="53788" y="208429"/>
                </a:lnTo>
                <a:cubicBezTo>
                  <a:pt x="51547" y="215153"/>
                  <a:pt x="50995" y="222703"/>
                  <a:pt x="47064" y="228600"/>
                </a:cubicBezTo>
                <a:lnTo>
                  <a:pt x="33617" y="248770"/>
                </a:lnTo>
                <a:cubicBezTo>
                  <a:pt x="13213" y="309987"/>
                  <a:pt x="44516" y="213290"/>
                  <a:pt x="20170" y="302558"/>
                </a:cubicBezTo>
                <a:cubicBezTo>
                  <a:pt x="16440" y="316233"/>
                  <a:pt x="6723" y="342900"/>
                  <a:pt x="6723" y="342900"/>
                </a:cubicBezTo>
                <a:lnTo>
                  <a:pt x="0" y="470647"/>
                </a:lnTo>
              </a:path>
            </a:pathLst>
          </a:custGeom>
          <a:noFill/>
          <a:ln>
            <a:solidFill>
              <a:srgbClr val="FFFFFF"/>
            </a:solidFill>
            <a:round/>
          </a:ln>
        </p:spPr>
        <p:style>
          <a:lnRef idx="1">
            <a:schemeClr val="accent1"/>
          </a:lnRef>
          <a:fillRef idx="0">
            <a:schemeClr val="accent1"/>
          </a:fillRef>
          <a:effectRef idx="0">
            <a:schemeClr val="accent1"/>
          </a:effectRef>
          <a:fontRef idx="minor"/>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à coins arrondis 7"/>
          <p:cNvSpPr/>
          <p:nvPr/>
        </p:nvSpPr>
        <p:spPr>
          <a:xfrm>
            <a:off x="720000" y="730800"/>
            <a:ext cx="3085200" cy="102924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196" name="ZoneTexte 11"/>
          <p:cNvSpPr/>
          <p:nvPr/>
        </p:nvSpPr>
        <p:spPr>
          <a:xfrm>
            <a:off x="752760" y="736920"/>
            <a:ext cx="2981520" cy="1048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fr-FR" sz="1050" b="0" i="1" strike="noStrike" spc="-1">
                <a:solidFill>
                  <a:srgbClr val="000000"/>
                </a:solidFill>
                <a:latin typeface="Calibri"/>
                <a:ea typeface="Arial"/>
              </a:rPr>
              <a:t>« J’aime beaucoup cette option, elle me permet d’apprendre énormément de choses. C’est une super option qui permet d’enrichir sa culture, et qui permet aussi d’avoir de très bonnes notes et d’augmenter sa moyenne facilement et avec plaisir » (N.)</a:t>
            </a:r>
            <a:endParaRPr lang="fr-FR" sz="1050" b="0" strike="noStrike" spc="-1">
              <a:latin typeface="Arial"/>
            </a:endParaRPr>
          </a:p>
        </p:txBody>
      </p:sp>
      <p:sp>
        <p:nvSpPr>
          <p:cNvPr id="197" name="Rectangle 12"/>
          <p:cNvSpPr/>
          <p:nvPr/>
        </p:nvSpPr>
        <p:spPr>
          <a:xfrm>
            <a:off x="4913280" y="731880"/>
            <a:ext cx="3204000" cy="7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fr-FR" sz="1100" b="0" i="1" strike="noStrike" spc="-1">
                <a:solidFill>
                  <a:srgbClr val="000000"/>
                </a:solidFill>
                <a:latin typeface="Calibri"/>
                <a:ea typeface="Calibri"/>
              </a:rPr>
              <a:t>« L’option DGEMC est un cours auquel j’aime beaucoup aller. C’est un cours qui m’a permis d’acquérir de la culture et qui me pousse à l’enrichir d’avantage »</a:t>
            </a:r>
            <a:r>
              <a:rPr lang="fr-FR" sz="1100" b="0" i="1" strike="noStrike" spc="-1">
                <a:solidFill>
                  <a:srgbClr val="505670"/>
                </a:solidFill>
                <a:latin typeface="Calibri"/>
                <a:ea typeface="Calibri"/>
              </a:rPr>
              <a:t> (A.)</a:t>
            </a:r>
            <a:endParaRPr lang="fr-FR" sz="1100" b="0" strike="noStrike" spc="-1">
              <a:latin typeface="Arial"/>
            </a:endParaRPr>
          </a:p>
        </p:txBody>
      </p:sp>
      <p:sp>
        <p:nvSpPr>
          <p:cNvPr id="198" name="Rectangle à coins arrondis 13"/>
          <p:cNvSpPr/>
          <p:nvPr/>
        </p:nvSpPr>
        <p:spPr>
          <a:xfrm>
            <a:off x="4810680" y="689040"/>
            <a:ext cx="3336480" cy="81180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199" name="Rectangle 15"/>
          <p:cNvSpPr/>
          <p:nvPr/>
        </p:nvSpPr>
        <p:spPr>
          <a:xfrm>
            <a:off x="5213520" y="3414960"/>
            <a:ext cx="2729160" cy="92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fr-FR" sz="1100" b="0" i="1" strike="noStrike" spc="-1">
                <a:solidFill>
                  <a:srgbClr val="000000"/>
                </a:solidFill>
                <a:latin typeface="Calibri"/>
                <a:ea typeface="Calibri"/>
              </a:rPr>
              <a:t>« J'ai découvert qu’énormément d'éléments de notre quotidien sont liés au Droit. C'est un cours très intéressant à suivre et qui nous permet de mieux comprendre notamment le fonctionnement politique» (G.)</a:t>
            </a:r>
            <a:endParaRPr lang="fr-FR" sz="1100" b="0" strike="noStrike" spc="-1">
              <a:latin typeface="Arial"/>
            </a:endParaRPr>
          </a:p>
        </p:txBody>
      </p:sp>
      <p:sp>
        <p:nvSpPr>
          <p:cNvPr id="200" name="Rectangle à coins arrondis 16"/>
          <p:cNvSpPr/>
          <p:nvPr/>
        </p:nvSpPr>
        <p:spPr>
          <a:xfrm>
            <a:off x="5090760" y="3405240"/>
            <a:ext cx="2872440" cy="96876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01" name="Rectangle à coins arrondis 20"/>
          <p:cNvSpPr/>
          <p:nvPr/>
        </p:nvSpPr>
        <p:spPr>
          <a:xfrm>
            <a:off x="6025320" y="1695600"/>
            <a:ext cx="2442600" cy="133416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02" name="Rectangle à coins arrondis 27"/>
          <p:cNvSpPr/>
          <p:nvPr/>
        </p:nvSpPr>
        <p:spPr>
          <a:xfrm>
            <a:off x="677880" y="2074320"/>
            <a:ext cx="2877120" cy="249732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03" name="Rectangle 10"/>
          <p:cNvSpPr/>
          <p:nvPr/>
        </p:nvSpPr>
        <p:spPr>
          <a:xfrm>
            <a:off x="839160" y="2145240"/>
            <a:ext cx="2613240" cy="2434320"/>
          </a:xfrm>
          <a:prstGeom prst="rect">
            <a:avLst/>
          </a:prstGeom>
          <a:noFill/>
          <a:ln w="9525">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buNone/>
              <a:tabLst>
                <a:tab pos="0" algn="l"/>
              </a:tabLst>
            </a:pPr>
            <a:r>
              <a:rPr lang="fr-FR" sz="1100" b="0" i="1" strike="noStrike" spc="-1">
                <a:solidFill>
                  <a:srgbClr val="000000"/>
                </a:solidFill>
                <a:latin typeface="Calibri"/>
                <a:ea typeface="Calibri"/>
              </a:rPr>
              <a:t>« C'est une option très captivante dans laquelle nous apprenons beaucoup et de manière extrêmement ludique. Apprendre avec des sujets d'actualité, des vidéos, des quiz... est un réel plaisir !! En plus d'être un atout pour notre bagage étudiant, c'est une option enrichissante et à la fois agréable, très différente des cours "classiques" qu'on a l'habitude de suivre.</a:t>
            </a:r>
            <a:endParaRPr lang="fr-FR" sz="1100" b="0" strike="noStrike" spc="-1">
              <a:latin typeface="Arial"/>
            </a:endParaRPr>
          </a:p>
          <a:p>
            <a:pPr algn="just">
              <a:lnSpc>
                <a:spcPct val="100000"/>
              </a:lnSpc>
              <a:buNone/>
              <a:tabLst>
                <a:tab pos="0" algn="l"/>
              </a:tabLst>
            </a:pPr>
            <a:r>
              <a:rPr lang="fr-FR" sz="1100" b="0" i="1" strike="noStrike" spc="-1">
                <a:solidFill>
                  <a:srgbClr val="000000"/>
                </a:solidFill>
                <a:latin typeface="Calibri"/>
                <a:ea typeface="Calibri"/>
              </a:rPr>
              <a:t>Je recommande vivement l'option DGEMC à tous, même ceux qui n'envisagent pas d'étudier le droit après le bac ; ne serait-ce que pour comprendre le système pénal et politique dans lequel nous vivons.</a:t>
            </a:r>
            <a:r>
              <a:rPr lang="fr-FR" sz="1100" b="0" i="1" strike="noStrike" spc="-1">
                <a:solidFill>
                  <a:srgbClr val="505670"/>
                </a:solidFill>
                <a:latin typeface="Calibri"/>
                <a:ea typeface="Calibri"/>
              </a:rPr>
              <a:t> » (G.)</a:t>
            </a:r>
            <a:endParaRPr lang="fr-FR" sz="1100" b="0" strike="noStrike" spc="-1">
              <a:latin typeface="Arial"/>
            </a:endParaRPr>
          </a:p>
        </p:txBody>
      </p:sp>
      <p:sp>
        <p:nvSpPr>
          <p:cNvPr id="204" name="Rectangle 30"/>
          <p:cNvSpPr/>
          <p:nvPr/>
        </p:nvSpPr>
        <p:spPr>
          <a:xfrm>
            <a:off x="6086880" y="1740240"/>
            <a:ext cx="2299320" cy="12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fr-FR" sz="1100" b="0" i="1" strike="noStrike" spc="-1">
                <a:solidFill>
                  <a:srgbClr val="000000"/>
                </a:solidFill>
                <a:latin typeface="Calibri"/>
                <a:ea typeface="Arial"/>
              </a:rPr>
              <a:t>« J’ai choisi l’option DGEMC et je ne regrette vraiment pas ! Les cours sont plus qu’intéressants, on ne s’ennuie vraiment pas de plus il est très facile d’avoir des bonnes notes. Je vous conseille vraiment cette option » (N)</a:t>
            </a:r>
            <a:endParaRPr lang="fr-FR" sz="1100" b="0" strike="noStrike" spc="-1">
              <a:latin typeface="Arial"/>
            </a:endParaRPr>
          </a:p>
        </p:txBody>
      </p:sp>
      <p:pic>
        <p:nvPicPr>
          <p:cNvPr id="205" name="Picture 14" descr="La justice au temps du Covid - Le Tribunal judiciaire d'Evreux prépare sa  &quot;rentrée&quot; - YouTube"/>
          <p:cNvPicPr/>
          <p:nvPr/>
        </p:nvPicPr>
        <p:blipFill>
          <a:blip r:embed="rId2"/>
          <a:stretch/>
        </p:blipFill>
        <p:spPr>
          <a:xfrm>
            <a:off x="3678120" y="1843560"/>
            <a:ext cx="2116440" cy="119052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à coins arrondis 24"/>
          <p:cNvSpPr/>
          <p:nvPr/>
        </p:nvSpPr>
        <p:spPr>
          <a:xfrm>
            <a:off x="771120" y="3098160"/>
            <a:ext cx="4824000" cy="140544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07" name="Rectangle 9"/>
          <p:cNvSpPr/>
          <p:nvPr/>
        </p:nvSpPr>
        <p:spPr>
          <a:xfrm>
            <a:off x="825840" y="3069360"/>
            <a:ext cx="4735440" cy="1429920"/>
          </a:xfrm>
          <a:prstGeom prst="rect">
            <a:avLst/>
          </a:prstGeom>
          <a:noFill/>
          <a:ln w="9525">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buNone/>
              <a:tabLst>
                <a:tab pos="0" algn="l"/>
              </a:tabLst>
            </a:pPr>
            <a:r>
              <a:rPr lang="fr-FR" sz="1100" b="0" i="1" strike="noStrike" spc="-1">
                <a:solidFill>
                  <a:srgbClr val="000000"/>
                </a:solidFill>
                <a:latin typeface="Calibri"/>
                <a:ea typeface="Calibri"/>
              </a:rPr>
              <a:t>« L’option DGEMC est d’abord très intéressante dans le contenu, et nous apprend énormément sur notre époque et sur l’évolution de notre société et de nos droits. Ce que nous étudions dans cette option est souvent en lien avec différentes matières et ça peut nous aider à mieux comprendre.</a:t>
            </a:r>
            <a:endParaRPr lang="fr-FR" sz="1100" b="0" strike="noStrike" spc="-1">
              <a:latin typeface="Arial"/>
            </a:endParaRPr>
          </a:p>
          <a:p>
            <a:pPr algn="just">
              <a:lnSpc>
                <a:spcPct val="100000"/>
              </a:lnSpc>
              <a:buNone/>
              <a:tabLst>
                <a:tab pos="0" algn="l"/>
              </a:tabLst>
            </a:pPr>
            <a:r>
              <a:rPr lang="fr-FR" sz="1100" b="0" i="1" strike="noStrike" spc="-1">
                <a:solidFill>
                  <a:srgbClr val="000000"/>
                </a:solidFill>
                <a:latin typeface="Calibri"/>
                <a:ea typeface="Calibri"/>
              </a:rPr>
              <a:t>Et cela développe aussi notre culture générale.</a:t>
            </a:r>
            <a:endParaRPr lang="fr-FR" sz="1100" b="0" strike="noStrike" spc="-1">
              <a:latin typeface="Arial"/>
            </a:endParaRPr>
          </a:p>
          <a:p>
            <a:pPr algn="just">
              <a:lnSpc>
                <a:spcPct val="100000"/>
              </a:lnSpc>
              <a:buNone/>
              <a:tabLst>
                <a:tab pos="0" algn="l"/>
              </a:tabLst>
            </a:pPr>
            <a:r>
              <a:rPr lang="fr-FR" sz="1100" b="0" i="1" strike="noStrike" spc="-1">
                <a:solidFill>
                  <a:srgbClr val="000000"/>
                </a:solidFill>
                <a:latin typeface="Calibri"/>
                <a:ea typeface="Calibri"/>
              </a:rPr>
              <a:t>Je ne regrette absolument pas, ça apporte énormément à ma moyenne car le cours est facile à comprendre et il n’y a pas beaucoup de devoirs supplémentaires.</a:t>
            </a:r>
            <a:r>
              <a:rPr lang="fr-FR" sz="1100" b="0" i="1" strike="noStrike" spc="-1">
                <a:solidFill>
                  <a:srgbClr val="505670"/>
                </a:solidFill>
                <a:latin typeface="Calibri"/>
                <a:ea typeface="Calibri"/>
              </a:rPr>
              <a:t> » (C.)</a:t>
            </a:r>
            <a:endParaRPr lang="fr-FR" sz="1100" b="0" strike="noStrike" spc="-1">
              <a:latin typeface="Arial"/>
            </a:endParaRPr>
          </a:p>
        </p:txBody>
      </p:sp>
      <p:sp>
        <p:nvSpPr>
          <p:cNvPr id="208" name="Rectangle à coins arrondis 31"/>
          <p:cNvSpPr/>
          <p:nvPr/>
        </p:nvSpPr>
        <p:spPr>
          <a:xfrm>
            <a:off x="5882040" y="948600"/>
            <a:ext cx="2538000" cy="107100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09" name="Rectangle 11"/>
          <p:cNvSpPr/>
          <p:nvPr/>
        </p:nvSpPr>
        <p:spPr>
          <a:xfrm>
            <a:off x="5943600" y="944640"/>
            <a:ext cx="2415240" cy="1095120"/>
          </a:xfrm>
          <a:prstGeom prst="rect">
            <a:avLst/>
          </a:prstGeom>
          <a:noFill/>
          <a:ln w="9525">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buNone/>
              <a:tabLst>
                <a:tab pos="0" algn="l"/>
              </a:tabLst>
            </a:pPr>
            <a:r>
              <a:rPr lang="fr-FR" sz="1100" b="0" i="1" strike="noStrike" spc="-1">
                <a:solidFill>
                  <a:srgbClr val="000000"/>
                </a:solidFill>
                <a:latin typeface="Calibri"/>
                <a:ea typeface="Calibri"/>
              </a:rPr>
              <a:t>« L’option DGEMC est un plus sans nous surcharger de travail. Même si on ne veut pas faire forcément du droit plus tard cette matière nous apprend plein de choses intéressantes pour notre vie actuelle et future. » (A.)</a:t>
            </a:r>
            <a:endParaRPr lang="fr-FR" sz="1100" b="0" strike="noStrike" spc="-1">
              <a:latin typeface="Arial"/>
            </a:endParaRPr>
          </a:p>
        </p:txBody>
      </p:sp>
      <p:sp>
        <p:nvSpPr>
          <p:cNvPr id="210" name="Rectangle 12"/>
          <p:cNvSpPr/>
          <p:nvPr/>
        </p:nvSpPr>
        <p:spPr>
          <a:xfrm>
            <a:off x="764280" y="742680"/>
            <a:ext cx="2613240" cy="1764720"/>
          </a:xfrm>
          <a:prstGeom prst="rect">
            <a:avLst/>
          </a:prstGeom>
          <a:noFill/>
          <a:ln w="9525">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buNone/>
              <a:tabLst>
                <a:tab pos="0" algn="l"/>
              </a:tabLst>
            </a:pPr>
            <a:r>
              <a:rPr lang="fr-FR" sz="1100" b="0" i="1" strike="noStrike" spc="-1">
                <a:solidFill>
                  <a:srgbClr val="000000"/>
                </a:solidFill>
                <a:latin typeface="Calibri"/>
                <a:ea typeface="Calibri"/>
              </a:rPr>
              <a:t>« Je trouve que les actualités juridique sont très intéressantes et nous permettent de mettre en situation les notions que nous apprenons. </a:t>
            </a:r>
            <a:endParaRPr lang="fr-FR" sz="1100" b="0" strike="noStrike" spc="-1">
              <a:latin typeface="Arial"/>
            </a:endParaRPr>
          </a:p>
          <a:p>
            <a:pPr algn="just">
              <a:lnSpc>
                <a:spcPct val="100000"/>
              </a:lnSpc>
              <a:buNone/>
              <a:tabLst>
                <a:tab pos="0" algn="l"/>
              </a:tabLst>
            </a:pPr>
            <a:r>
              <a:rPr lang="fr-FR" sz="1100" b="0" i="1" strike="noStrike" spc="-1">
                <a:solidFill>
                  <a:srgbClr val="000000"/>
                </a:solidFill>
                <a:latin typeface="Calibri"/>
                <a:ea typeface="Calibri"/>
              </a:rPr>
              <a:t>De plus, les leçons ne sont pas entièrement faites de termes trop juridiques et c'est ce qui fait que c'est facile à comprendre. </a:t>
            </a:r>
            <a:endParaRPr lang="fr-FR" sz="1100" b="0" strike="noStrike" spc="-1">
              <a:latin typeface="Arial"/>
            </a:endParaRPr>
          </a:p>
          <a:p>
            <a:pPr algn="just">
              <a:lnSpc>
                <a:spcPct val="100000"/>
              </a:lnSpc>
              <a:buNone/>
              <a:tabLst>
                <a:tab pos="0" algn="l"/>
              </a:tabLst>
            </a:pPr>
            <a:r>
              <a:rPr lang="fr-FR" sz="1100" b="0" i="1" strike="noStrike" spc="-1">
                <a:solidFill>
                  <a:srgbClr val="000000"/>
                </a:solidFill>
                <a:latin typeface="Calibri"/>
                <a:ea typeface="Calibri"/>
              </a:rPr>
              <a:t>Je pense sincèrement que cette option va beaucoup m'aider pour mon projet de Sciences politiques l'année prochaine » (</a:t>
            </a:r>
            <a:r>
              <a:rPr lang="fr-FR" sz="1100" b="0" i="1" strike="noStrike" spc="-1">
                <a:solidFill>
                  <a:srgbClr val="505670"/>
                </a:solidFill>
                <a:latin typeface="Calibri"/>
                <a:ea typeface="Calibri"/>
              </a:rPr>
              <a:t>A)</a:t>
            </a:r>
            <a:endParaRPr lang="fr-FR" sz="1100" b="0" strike="noStrike" spc="-1">
              <a:latin typeface="Arial"/>
            </a:endParaRPr>
          </a:p>
        </p:txBody>
      </p:sp>
      <p:sp>
        <p:nvSpPr>
          <p:cNvPr id="211" name="Rectangle à coins arrondis 17"/>
          <p:cNvSpPr/>
          <p:nvPr/>
        </p:nvSpPr>
        <p:spPr>
          <a:xfrm>
            <a:off x="691560" y="631440"/>
            <a:ext cx="2713320" cy="198180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12" name="Rectangle 1"/>
          <p:cNvSpPr/>
          <p:nvPr/>
        </p:nvSpPr>
        <p:spPr>
          <a:xfrm>
            <a:off x="5923080" y="2676240"/>
            <a:ext cx="2592720" cy="1095120"/>
          </a:xfrm>
          <a:prstGeom prst="rect">
            <a:avLst/>
          </a:prstGeom>
          <a:noFill/>
          <a:ln w="9525">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buNone/>
              <a:tabLst>
                <a:tab pos="0" algn="l"/>
              </a:tabLst>
            </a:pPr>
            <a:r>
              <a:rPr lang="fr-FR" sz="1100" b="0" i="1" strike="noStrike" spc="-1">
                <a:solidFill>
                  <a:srgbClr val="505670"/>
                </a:solidFill>
                <a:latin typeface="Calibri"/>
                <a:ea typeface="Calibri"/>
              </a:rPr>
              <a:t>« Une chose agréable, c'est que le cours est rythmé par des exemples actuels (exemples pouvant d'ailleurs des fois remonter à des événements de la semaine dernière) ce qui rend le cours beaucoup plus vivant » (A.)</a:t>
            </a:r>
            <a:endParaRPr lang="fr-FR" sz="1100" b="0" strike="noStrike" spc="-1">
              <a:latin typeface="Arial"/>
            </a:endParaRPr>
          </a:p>
        </p:txBody>
      </p:sp>
      <p:sp>
        <p:nvSpPr>
          <p:cNvPr id="213" name="Rectangle à coins arrondis 23"/>
          <p:cNvSpPr/>
          <p:nvPr/>
        </p:nvSpPr>
        <p:spPr>
          <a:xfrm>
            <a:off x="5841360" y="2702160"/>
            <a:ext cx="2715480" cy="1029960"/>
          </a:xfrm>
          <a:prstGeom prst="roundRect">
            <a:avLst>
              <a:gd name="adj" fmla="val 16667"/>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pic>
        <p:nvPicPr>
          <p:cNvPr id="214" name="Picture 4" descr="Devenir magistrat (juge)"/>
          <p:cNvPicPr/>
          <p:nvPr/>
        </p:nvPicPr>
        <p:blipFill>
          <a:blip r:embed="rId2"/>
          <a:stretch/>
        </p:blipFill>
        <p:spPr>
          <a:xfrm>
            <a:off x="3594960" y="1078200"/>
            <a:ext cx="1904760" cy="15638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oogle Shape;60;p11"/>
          <p:cNvSpPr/>
          <p:nvPr/>
        </p:nvSpPr>
        <p:spPr>
          <a:xfrm>
            <a:off x="3377520" y="2901960"/>
            <a:ext cx="3152880" cy="25560"/>
          </a:xfrm>
          <a:custGeom>
            <a:avLst/>
            <a:gdLst/>
            <a:ahLst/>
            <a:cxnLst/>
            <a:rect l="l" t="t" r="r" b="b"/>
            <a:pathLst>
              <a:path w="126135" h="1380">
                <a:moveTo>
                  <a:pt x="0" y="973"/>
                </a:moveTo>
                <a:cubicBezTo>
                  <a:pt x="29075" y="973"/>
                  <a:pt x="58158" y="273"/>
                  <a:pt x="87224" y="973"/>
                </a:cubicBezTo>
                <a:cubicBezTo>
                  <a:pt x="100195" y="1285"/>
                  <a:pt x="113312" y="1974"/>
                  <a:pt x="126135" y="0"/>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28" name="Google Shape;61;p11"/>
          <p:cNvSpPr/>
          <p:nvPr/>
        </p:nvSpPr>
        <p:spPr>
          <a:xfrm>
            <a:off x="3123000" y="2803320"/>
            <a:ext cx="3177360" cy="30600"/>
          </a:xfrm>
          <a:custGeom>
            <a:avLst/>
            <a:gdLst/>
            <a:ahLst/>
            <a:cxnLst/>
            <a:rect l="l" t="t" r="r" b="b"/>
            <a:pathLst>
              <a:path w="127108" h="1657">
                <a:moveTo>
                  <a:pt x="0" y="1657"/>
                </a:moveTo>
                <a:cubicBezTo>
                  <a:pt x="42250" y="-1532"/>
                  <a:pt x="84738" y="1008"/>
                  <a:pt x="127108" y="1008"/>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29" name="Google Shape;93;p15"/>
          <p:cNvSpPr/>
          <p:nvPr/>
        </p:nvSpPr>
        <p:spPr>
          <a:xfrm>
            <a:off x="1323720" y="2163240"/>
            <a:ext cx="6796080" cy="18216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buNone/>
              <a:tabLst>
                <a:tab pos="0" algn="l"/>
              </a:tabLst>
            </a:pPr>
            <a:r>
              <a:rPr lang="fr-FR" sz="4400" b="0" strike="noStrike" spc="-1">
                <a:solidFill>
                  <a:srgbClr val="FFFFFF"/>
                </a:solidFill>
                <a:latin typeface="MV Boli"/>
                <a:ea typeface="Arial"/>
              </a:rPr>
              <a:t>Visées de l’enseignement de  DGEMC </a:t>
            </a:r>
            <a:endParaRPr lang="fr-FR" sz="4400" b="0" strike="noStrike" spc="-1">
              <a:latin typeface="Arial"/>
            </a:endParaRPr>
          </a:p>
          <a:p>
            <a:pPr algn="ctr">
              <a:lnSpc>
                <a:spcPct val="100000"/>
              </a:lnSpc>
              <a:spcBef>
                <a:spcPts val="601"/>
              </a:spcBef>
              <a:buNone/>
              <a:tabLst>
                <a:tab pos="0" algn="l"/>
              </a:tabLst>
            </a:pPr>
            <a:r>
              <a:rPr lang="fr-FR" sz="1400" b="0" strike="noStrike" spc="-1">
                <a:solidFill>
                  <a:srgbClr val="FFFFFF"/>
                </a:solidFill>
                <a:latin typeface="Shadows Into Light"/>
                <a:ea typeface="Arial"/>
              </a:rPr>
              <a:t>.</a:t>
            </a:r>
            <a:endParaRPr lang="fr-FR" sz="1400" b="0" strike="noStrike" spc="-1">
              <a:latin typeface="Arial"/>
            </a:endParaRPr>
          </a:p>
        </p:txBody>
      </p:sp>
      <p:sp>
        <p:nvSpPr>
          <p:cNvPr id="130" name="Google Shape;357;p37"/>
          <p:cNvSpPr/>
          <p:nvPr/>
        </p:nvSpPr>
        <p:spPr>
          <a:xfrm>
            <a:off x="4284360" y="1063800"/>
            <a:ext cx="663480" cy="724320"/>
          </a:xfrm>
          <a:custGeom>
            <a:avLst/>
            <a:gdLst/>
            <a:ahLst/>
            <a:cxnLst/>
            <a:rect l="l" t="t" r="r" b="b"/>
            <a:pathLst>
              <a:path w="15817" h="18981">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31" name="Forme libre 15"/>
          <p:cNvSpPr/>
          <p:nvPr/>
        </p:nvSpPr>
        <p:spPr>
          <a:xfrm>
            <a:off x="4047480" y="921240"/>
            <a:ext cx="1203120" cy="1055160"/>
          </a:xfrm>
          <a:custGeom>
            <a:avLst/>
            <a:gdLst/>
            <a:ahLst/>
            <a:cxnLst/>
            <a:rect l="l" t="t" r="r" b="b"/>
            <a:pathLst>
              <a:path w="779929" h="739588">
                <a:moveTo>
                  <a:pt x="221876" y="80682"/>
                </a:moveTo>
                <a:cubicBezTo>
                  <a:pt x="208429" y="85164"/>
                  <a:pt x="189397" y="82335"/>
                  <a:pt x="181535" y="94129"/>
                </a:cubicBezTo>
                <a:cubicBezTo>
                  <a:pt x="163606" y="121024"/>
                  <a:pt x="174812" y="109818"/>
                  <a:pt x="147917" y="127747"/>
                </a:cubicBezTo>
                <a:cubicBezTo>
                  <a:pt x="143435" y="134470"/>
                  <a:pt x="139643" y="141709"/>
                  <a:pt x="134470" y="147917"/>
                </a:cubicBezTo>
                <a:cubicBezTo>
                  <a:pt x="128383" y="155222"/>
                  <a:pt x="119017" y="159832"/>
                  <a:pt x="114300" y="168088"/>
                </a:cubicBezTo>
                <a:cubicBezTo>
                  <a:pt x="109715" y="176111"/>
                  <a:pt x="111216" y="186489"/>
                  <a:pt x="107576" y="194982"/>
                </a:cubicBezTo>
                <a:cubicBezTo>
                  <a:pt x="104299" y="202629"/>
                  <a:pt x="76256" y="238985"/>
                  <a:pt x="73959" y="242047"/>
                </a:cubicBezTo>
                <a:cubicBezTo>
                  <a:pt x="58588" y="288154"/>
                  <a:pt x="76740" y="230926"/>
                  <a:pt x="60512" y="295835"/>
                </a:cubicBezTo>
                <a:cubicBezTo>
                  <a:pt x="56555" y="311664"/>
                  <a:pt x="51547" y="327212"/>
                  <a:pt x="47064" y="342900"/>
                </a:cubicBezTo>
                <a:cubicBezTo>
                  <a:pt x="51547" y="416859"/>
                  <a:pt x="50589" y="491349"/>
                  <a:pt x="60512" y="564776"/>
                </a:cubicBezTo>
                <a:cubicBezTo>
                  <a:pt x="62013" y="575881"/>
                  <a:pt x="73389" y="583162"/>
                  <a:pt x="80682" y="591670"/>
                </a:cubicBezTo>
                <a:cubicBezTo>
                  <a:pt x="104338" y="619269"/>
                  <a:pt x="96145" y="607230"/>
                  <a:pt x="127747" y="625288"/>
                </a:cubicBezTo>
                <a:cubicBezTo>
                  <a:pt x="145994" y="635715"/>
                  <a:pt x="153420" y="645764"/>
                  <a:pt x="174812" y="652182"/>
                </a:cubicBezTo>
                <a:cubicBezTo>
                  <a:pt x="187870" y="656099"/>
                  <a:pt x="201845" y="655949"/>
                  <a:pt x="215153" y="658906"/>
                </a:cubicBezTo>
                <a:cubicBezTo>
                  <a:pt x="222071" y="660443"/>
                  <a:pt x="228509" y="663682"/>
                  <a:pt x="235323" y="665629"/>
                </a:cubicBezTo>
                <a:cubicBezTo>
                  <a:pt x="248767" y="669470"/>
                  <a:pt x="283501" y="677534"/>
                  <a:pt x="295835" y="679076"/>
                </a:cubicBezTo>
                <a:cubicBezTo>
                  <a:pt x="320399" y="682146"/>
                  <a:pt x="345141" y="683559"/>
                  <a:pt x="369794" y="685800"/>
                </a:cubicBezTo>
                <a:cubicBezTo>
                  <a:pt x="378759" y="688041"/>
                  <a:pt x="387447" y="692523"/>
                  <a:pt x="396688" y="692523"/>
                </a:cubicBezTo>
                <a:cubicBezTo>
                  <a:pt x="611579" y="692523"/>
                  <a:pt x="554901" y="709264"/>
                  <a:pt x="645459" y="679076"/>
                </a:cubicBezTo>
                <a:cubicBezTo>
                  <a:pt x="649941" y="672353"/>
                  <a:pt x="653858" y="665216"/>
                  <a:pt x="658906" y="658906"/>
                </a:cubicBezTo>
                <a:cubicBezTo>
                  <a:pt x="662866" y="653956"/>
                  <a:pt x="668837" y="650733"/>
                  <a:pt x="672353" y="645458"/>
                </a:cubicBezTo>
                <a:cubicBezTo>
                  <a:pt x="677913" y="637118"/>
                  <a:pt x="680827" y="627266"/>
                  <a:pt x="685800" y="618564"/>
                </a:cubicBezTo>
                <a:cubicBezTo>
                  <a:pt x="689809" y="611548"/>
                  <a:pt x="694765" y="605117"/>
                  <a:pt x="699247" y="598394"/>
                </a:cubicBezTo>
                <a:cubicBezTo>
                  <a:pt x="716143" y="547700"/>
                  <a:pt x="693353" y="610180"/>
                  <a:pt x="719417" y="558053"/>
                </a:cubicBezTo>
                <a:cubicBezTo>
                  <a:pt x="722587" y="551714"/>
                  <a:pt x="724194" y="544697"/>
                  <a:pt x="726141" y="537882"/>
                </a:cubicBezTo>
                <a:cubicBezTo>
                  <a:pt x="734163" y="509805"/>
                  <a:pt x="734306" y="502336"/>
                  <a:pt x="739588" y="470647"/>
                </a:cubicBezTo>
                <a:cubicBezTo>
                  <a:pt x="737347" y="381000"/>
                  <a:pt x="736936" y="291289"/>
                  <a:pt x="732864" y="201706"/>
                </a:cubicBezTo>
                <a:cubicBezTo>
                  <a:pt x="731813" y="178592"/>
                  <a:pt x="721485" y="168428"/>
                  <a:pt x="712694" y="147917"/>
                </a:cubicBezTo>
                <a:cubicBezTo>
                  <a:pt x="702885" y="125030"/>
                  <a:pt x="705281" y="104878"/>
                  <a:pt x="679076" y="87406"/>
                </a:cubicBezTo>
                <a:cubicBezTo>
                  <a:pt x="672353" y="82923"/>
                  <a:pt x="665114" y="79131"/>
                  <a:pt x="658906" y="73958"/>
                </a:cubicBezTo>
                <a:cubicBezTo>
                  <a:pt x="630897" y="50617"/>
                  <a:pt x="648031" y="53912"/>
                  <a:pt x="611841" y="40341"/>
                </a:cubicBezTo>
                <a:cubicBezTo>
                  <a:pt x="603189" y="37096"/>
                  <a:pt x="593798" y="36272"/>
                  <a:pt x="584947" y="33617"/>
                </a:cubicBezTo>
                <a:cubicBezTo>
                  <a:pt x="571370" y="29544"/>
                  <a:pt x="558357" y="23608"/>
                  <a:pt x="544606" y="20170"/>
                </a:cubicBezTo>
                <a:cubicBezTo>
                  <a:pt x="508305" y="11095"/>
                  <a:pt x="457154" y="10453"/>
                  <a:pt x="423582" y="6723"/>
                </a:cubicBezTo>
                <a:cubicBezTo>
                  <a:pt x="410033" y="5218"/>
                  <a:pt x="396688" y="2241"/>
                  <a:pt x="383241" y="0"/>
                </a:cubicBezTo>
                <a:cubicBezTo>
                  <a:pt x="333935" y="4482"/>
                  <a:pt x="284211" y="5625"/>
                  <a:pt x="235323" y="13447"/>
                </a:cubicBezTo>
                <a:cubicBezTo>
                  <a:pt x="227344" y="14724"/>
                  <a:pt x="222380" y="23280"/>
                  <a:pt x="215153" y="26894"/>
                </a:cubicBezTo>
                <a:cubicBezTo>
                  <a:pt x="208814" y="30063"/>
                  <a:pt x="201706" y="31376"/>
                  <a:pt x="194982" y="33617"/>
                </a:cubicBezTo>
                <a:cubicBezTo>
                  <a:pt x="188259" y="38099"/>
                  <a:pt x="182039" y="43450"/>
                  <a:pt x="174812" y="47064"/>
                </a:cubicBezTo>
                <a:cubicBezTo>
                  <a:pt x="168473" y="50234"/>
                  <a:pt x="160175" y="49361"/>
                  <a:pt x="154641" y="53788"/>
                </a:cubicBezTo>
                <a:cubicBezTo>
                  <a:pt x="148331" y="58836"/>
                  <a:pt x="146515" y="67877"/>
                  <a:pt x="141194" y="73958"/>
                </a:cubicBezTo>
                <a:cubicBezTo>
                  <a:pt x="130758" y="85885"/>
                  <a:pt x="116367" y="94390"/>
                  <a:pt x="107576" y="107576"/>
                </a:cubicBezTo>
                <a:lnTo>
                  <a:pt x="80682" y="147917"/>
                </a:lnTo>
                <a:cubicBezTo>
                  <a:pt x="78441" y="156882"/>
                  <a:pt x="77599" y="166318"/>
                  <a:pt x="73959" y="174811"/>
                </a:cubicBezTo>
                <a:cubicBezTo>
                  <a:pt x="70776" y="182238"/>
                  <a:pt x="64126" y="187754"/>
                  <a:pt x="60512" y="194982"/>
                </a:cubicBezTo>
                <a:cubicBezTo>
                  <a:pt x="57342" y="201321"/>
                  <a:pt x="56029" y="208429"/>
                  <a:pt x="53788" y="215153"/>
                </a:cubicBezTo>
                <a:cubicBezTo>
                  <a:pt x="56029" y="309282"/>
                  <a:pt x="56509" y="403470"/>
                  <a:pt x="60512" y="497541"/>
                </a:cubicBezTo>
                <a:cubicBezTo>
                  <a:pt x="60998" y="508958"/>
                  <a:pt x="64228" y="520133"/>
                  <a:pt x="67235" y="531158"/>
                </a:cubicBezTo>
                <a:cubicBezTo>
                  <a:pt x="70965" y="544833"/>
                  <a:pt x="76199" y="558053"/>
                  <a:pt x="80682" y="571500"/>
                </a:cubicBezTo>
                <a:cubicBezTo>
                  <a:pt x="82923" y="578223"/>
                  <a:pt x="83475" y="585773"/>
                  <a:pt x="87406" y="591670"/>
                </a:cubicBezTo>
                <a:lnTo>
                  <a:pt x="100853" y="611841"/>
                </a:lnTo>
                <a:cubicBezTo>
                  <a:pt x="105861" y="626865"/>
                  <a:pt x="112705" y="659191"/>
                  <a:pt x="127747" y="672353"/>
                </a:cubicBezTo>
                <a:cubicBezTo>
                  <a:pt x="139910" y="682995"/>
                  <a:pt x="154641" y="690282"/>
                  <a:pt x="168088" y="699247"/>
                </a:cubicBezTo>
                <a:cubicBezTo>
                  <a:pt x="174812" y="703729"/>
                  <a:pt x="180593" y="710139"/>
                  <a:pt x="188259" y="712694"/>
                </a:cubicBezTo>
                <a:lnTo>
                  <a:pt x="228600" y="726141"/>
                </a:lnTo>
                <a:cubicBezTo>
                  <a:pt x="235323" y="728382"/>
                  <a:pt x="241779" y="731699"/>
                  <a:pt x="248770" y="732864"/>
                </a:cubicBezTo>
                <a:lnTo>
                  <a:pt x="289112" y="739588"/>
                </a:lnTo>
                <a:cubicBezTo>
                  <a:pt x="381000" y="737347"/>
                  <a:pt x="472951" y="736945"/>
                  <a:pt x="564776" y="732864"/>
                </a:cubicBezTo>
                <a:cubicBezTo>
                  <a:pt x="595493" y="731499"/>
                  <a:pt x="587494" y="724867"/>
                  <a:pt x="611841" y="712694"/>
                </a:cubicBezTo>
                <a:cubicBezTo>
                  <a:pt x="618180" y="709524"/>
                  <a:pt x="625673" y="709140"/>
                  <a:pt x="632012" y="705970"/>
                </a:cubicBezTo>
                <a:cubicBezTo>
                  <a:pt x="639239" y="702356"/>
                  <a:pt x="645166" y="696532"/>
                  <a:pt x="652182" y="692523"/>
                </a:cubicBezTo>
                <a:cubicBezTo>
                  <a:pt x="660884" y="687550"/>
                  <a:pt x="670111" y="683558"/>
                  <a:pt x="679076" y="679076"/>
                </a:cubicBezTo>
                <a:cubicBezTo>
                  <a:pt x="683558" y="672353"/>
                  <a:pt x="687350" y="665114"/>
                  <a:pt x="692523" y="658906"/>
                </a:cubicBezTo>
                <a:cubicBezTo>
                  <a:pt x="720192" y="625704"/>
                  <a:pt x="714099" y="649371"/>
                  <a:pt x="739588" y="598394"/>
                </a:cubicBezTo>
                <a:cubicBezTo>
                  <a:pt x="744070" y="589429"/>
                  <a:pt x="749313" y="580806"/>
                  <a:pt x="753035" y="571500"/>
                </a:cubicBezTo>
                <a:cubicBezTo>
                  <a:pt x="758880" y="556887"/>
                  <a:pt x="769905" y="522421"/>
                  <a:pt x="773206" y="504264"/>
                </a:cubicBezTo>
                <a:cubicBezTo>
                  <a:pt x="776041" y="488672"/>
                  <a:pt x="777688" y="472888"/>
                  <a:pt x="779929" y="457200"/>
                </a:cubicBezTo>
                <a:cubicBezTo>
                  <a:pt x="777688" y="403412"/>
                  <a:pt x="778563" y="349403"/>
                  <a:pt x="773206" y="295835"/>
                </a:cubicBezTo>
                <a:cubicBezTo>
                  <a:pt x="771796" y="281731"/>
                  <a:pt x="762539" y="269393"/>
                  <a:pt x="759759" y="255494"/>
                </a:cubicBezTo>
                <a:cubicBezTo>
                  <a:pt x="746786" y="190633"/>
                  <a:pt x="762672" y="247873"/>
                  <a:pt x="739588" y="201706"/>
                </a:cubicBezTo>
                <a:cubicBezTo>
                  <a:pt x="736418" y="195367"/>
                  <a:pt x="736795" y="187432"/>
                  <a:pt x="732864" y="181535"/>
                </a:cubicBezTo>
                <a:cubicBezTo>
                  <a:pt x="727590" y="173623"/>
                  <a:pt x="718781" y="168669"/>
                  <a:pt x="712694" y="161364"/>
                </a:cubicBezTo>
                <a:cubicBezTo>
                  <a:pt x="707521" y="155156"/>
                  <a:pt x="704961" y="146908"/>
                  <a:pt x="699247" y="141194"/>
                </a:cubicBezTo>
                <a:cubicBezTo>
                  <a:pt x="693533" y="135480"/>
                  <a:pt x="685652" y="132444"/>
                  <a:pt x="679076" y="127747"/>
                </a:cubicBezTo>
                <a:cubicBezTo>
                  <a:pt x="669957" y="121234"/>
                  <a:pt x="662205" y="112588"/>
                  <a:pt x="652182" y="107576"/>
                </a:cubicBezTo>
                <a:cubicBezTo>
                  <a:pt x="639504" y="101237"/>
                  <a:pt x="625002" y="99393"/>
                  <a:pt x="611841" y="94129"/>
                </a:cubicBezTo>
                <a:cubicBezTo>
                  <a:pt x="561446" y="73971"/>
                  <a:pt x="590199" y="82179"/>
                  <a:pt x="524435" y="73958"/>
                </a:cubicBezTo>
                <a:lnTo>
                  <a:pt x="188259" y="80682"/>
                </a:lnTo>
                <a:cubicBezTo>
                  <a:pt x="179024" y="81024"/>
                  <a:pt x="169858" y="83766"/>
                  <a:pt x="161364" y="87406"/>
                </a:cubicBezTo>
                <a:cubicBezTo>
                  <a:pt x="70154" y="126497"/>
                  <a:pt x="205996" y="79254"/>
                  <a:pt x="121023" y="107576"/>
                </a:cubicBezTo>
                <a:cubicBezTo>
                  <a:pt x="62086" y="166516"/>
                  <a:pt x="134217" y="91744"/>
                  <a:pt x="87406" y="147917"/>
                </a:cubicBezTo>
                <a:cubicBezTo>
                  <a:pt x="81319" y="155222"/>
                  <a:pt x="73959" y="161364"/>
                  <a:pt x="67235" y="168088"/>
                </a:cubicBezTo>
                <a:lnTo>
                  <a:pt x="53788" y="208429"/>
                </a:lnTo>
                <a:cubicBezTo>
                  <a:pt x="51547" y="215153"/>
                  <a:pt x="50995" y="222703"/>
                  <a:pt x="47064" y="228600"/>
                </a:cubicBezTo>
                <a:lnTo>
                  <a:pt x="33617" y="248770"/>
                </a:lnTo>
                <a:cubicBezTo>
                  <a:pt x="13213" y="309987"/>
                  <a:pt x="44516" y="213290"/>
                  <a:pt x="20170" y="302558"/>
                </a:cubicBezTo>
                <a:cubicBezTo>
                  <a:pt x="16440" y="316233"/>
                  <a:pt x="6723" y="342900"/>
                  <a:pt x="6723" y="342900"/>
                </a:cubicBezTo>
                <a:lnTo>
                  <a:pt x="0" y="470647"/>
                </a:lnTo>
              </a:path>
            </a:pathLst>
          </a:custGeom>
          <a:noFill/>
          <a:ln>
            <a:solidFill>
              <a:srgbClr val="FFFFFF"/>
            </a:solidFill>
            <a:round/>
          </a:ln>
        </p:spPr>
        <p:style>
          <a:lnRef idx="1">
            <a:schemeClr val="accent1"/>
          </a:lnRef>
          <a:fillRef idx="0">
            <a:schemeClr val="accent1"/>
          </a:fillRef>
          <a:effectRef idx="0">
            <a:schemeClr val="accent1"/>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p:nvPr>
        </p:nvSpPr>
        <p:spPr>
          <a:xfrm>
            <a:off x="709560" y="1623960"/>
            <a:ext cx="3971160" cy="2500920"/>
          </a:xfrm>
          <a:prstGeom prst="rect">
            <a:avLst/>
          </a:prstGeom>
          <a:noFill/>
          <a:ln w="0">
            <a:noFill/>
          </a:ln>
        </p:spPr>
        <p:txBody>
          <a:bodyPr tIns="91440" bIns="91440" anchor="t">
            <a:noAutofit/>
          </a:bodyPr>
          <a:lstStyle/>
          <a:p>
            <a:pPr algn="just">
              <a:lnSpc>
                <a:spcPct val="100000"/>
              </a:lnSpc>
              <a:spcBef>
                <a:spcPts val="300"/>
              </a:spcBef>
              <a:buNone/>
              <a:tabLst>
                <a:tab pos="0" algn="l"/>
              </a:tabLst>
            </a:pPr>
            <a:r>
              <a:rPr lang="fr-FR" sz="1500" b="0" strike="noStrike" spc="-1">
                <a:solidFill>
                  <a:srgbClr val="505670"/>
                </a:solidFill>
                <a:latin typeface="Calibri"/>
                <a:ea typeface="Varela Round"/>
              </a:rPr>
              <a:t>L’enseignement de DGEMC contribue à la formation des élèves afin de leur permettre de devenir des citoyens éclairés par la découverte de l’environnement juridique dans lequel ils évoluent.</a:t>
            </a:r>
            <a:endParaRPr lang="fr-FR" sz="1500" b="0" strike="noStrike" spc="-1">
              <a:solidFill>
                <a:srgbClr val="000000"/>
              </a:solidFill>
              <a:latin typeface="Arial"/>
            </a:endParaRPr>
          </a:p>
          <a:p>
            <a:pPr algn="just">
              <a:lnSpc>
                <a:spcPct val="100000"/>
              </a:lnSpc>
              <a:spcBef>
                <a:spcPts val="300"/>
              </a:spcBef>
              <a:buNone/>
              <a:tabLst>
                <a:tab pos="0" algn="l"/>
              </a:tabLst>
            </a:pPr>
            <a:r>
              <a:rPr lang="fr-FR" sz="1500" b="0" strike="noStrike" spc="-1">
                <a:solidFill>
                  <a:srgbClr val="505670"/>
                </a:solidFill>
                <a:latin typeface="Calibri"/>
                <a:ea typeface="Varela Round"/>
              </a:rPr>
              <a:t>Il enrichit leur compréhension des grandes questions qui animent le débat public</a:t>
            </a:r>
            <a:endParaRPr lang="fr-FR" sz="1500" b="0" strike="noStrike" spc="-1">
              <a:solidFill>
                <a:srgbClr val="000000"/>
              </a:solidFill>
              <a:latin typeface="Arial"/>
            </a:endParaRPr>
          </a:p>
          <a:p>
            <a:pPr algn="just">
              <a:lnSpc>
                <a:spcPct val="100000"/>
              </a:lnSpc>
              <a:spcBef>
                <a:spcPts val="300"/>
              </a:spcBef>
              <a:buNone/>
              <a:tabLst>
                <a:tab pos="0" algn="l"/>
              </a:tabLst>
            </a:pPr>
            <a:endParaRPr lang="fr-FR" sz="1400" b="0" strike="noStrike" spc="-1">
              <a:solidFill>
                <a:srgbClr val="000000"/>
              </a:solidFill>
              <a:latin typeface="Arial"/>
            </a:endParaRPr>
          </a:p>
          <a:p>
            <a:pPr algn="just">
              <a:lnSpc>
                <a:spcPct val="100000"/>
              </a:lnSpc>
              <a:spcBef>
                <a:spcPts val="300"/>
              </a:spcBef>
              <a:buNone/>
              <a:tabLst>
                <a:tab pos="0" algn="l"/>
              </a:tabLst>
            </a:pPr>
            <a:r>
              <a:rPr lang="fr-FR" sz="1300" b="0" strike="noStrike" spc="-1">
                <a:solidFill>
                  <a:srgbClr val="505670"/>
                </a:solidFill>
                <a:latin typeface="Calibri"/>
                <a:ea typeface="Varela Round"/>
              </a:rPr>
              <a:t>Par exemple </a:t>
            </a:r>
            <a:endParaRPr lang="fr-FR" sz="1300" b="0" strike="noStrike" spc="-1">
              <a:solidFill>
                <a:srgbClr val="000000"/>
              </a:solidFill>
              <a:latin typeface="Arial"/>
            </a:endParaRPr>
          </a:p>
          <a:p>
            <a:pPr algn="just">
              <a:lnSpc>
                <a:spcPct val="100000"/>
              </a:lnSpc>
              <a:spcBef>
                <a:spcPts val="300"/>
              </a:spcBef>
              <a:buNone/>
              <a:tabLst>
                <a:tab pos="0" algn="l"/>
              </a:tabLst>
            </a:pPr>
            <a:r>
              <a:rPr lang="fr-FR" sz="1300" b="0" strike="noStrike" spc="-1">
                <a:solidFill>
                  <a:srgbClr val="505670"/>
                </a:solidFill>
                <a:latin typeface="Calibri"/>
                <a:ea typeface="Varela Round"/>
              </a:rPr>
              <a:t>- Dans quelle mesure l’Etat peut-il limiter nos libertés ? </a:t>
            </a:r>
            <a:endParaRPr lang="fr-FR" sz="1300" b="0" strike="noStrike" spc="-1">
              <a:solidFill>
                <a:srgbClr val="000000"/>
              </a:solidFill>
              <a:latin typeface="Arial"/>
            </a:endParaRPr>
          </a:p>
          <a:p>
            <a:pPr algn="just">
              <a:lnSpc>
                <a:spcPct val="100000"/>
              </a:lnSpc>
              <a:spcBef>
                <a:spcPts val="300"/>
              </a:spcBef>
              <a:buNone/>
              <a:tabLst>
                <a:tab pos="0" algn="l"/>
              </a:tabLst>
            </a:pPr>
            <a:r>
              <a:rPr lang="fr-FR" sz="1300" b="0" strike="noStrike" spc="-1">
                <a:solidFill>
                  <a:srgbClr val="505670"/>
                </a:solidFill>
                <a:latin typeface="Calibri"/>
                <a:ea typeface="Varela Round"/>
              </a:rPr>
              <a:t>- Pourquoi protéger les droits de l’enfant ?</a:t>
            </a:r>
            <a:endParaRPr lang="fr-FR" sz="1300" b="0" strike="noStrike" spc="-1">
              <a:solidFill>
                <a:srgbClr val="000000"/>
              </a:solidFill>
              <a:latin typeface="Arial"/>
            </a:endParaRPr>
          </a:p>
          <a:p>
            <a:pPr algn="just">
              <a:lnSpc>
                <a:spcPct val="100000"/>
              </a:lnSpc>
              <a:buNone/>
              <a:tabLst>
                <a:tab pos="0" algn="l"/>
              </a:tabLst>
            </a:pPr>
            <a:endParaRPr lang="fr-FR" sz="1400" b="0" strike="noStrike" spc="-1">
              <a:solidFill>
                <a:srgbClr val="000000"/>
              </a:solidFill>
              <a:latin typeface="Arial"/>
            </a:endParaRPr>
          </a:p>
        </p:txBody>
      </p:sp>
      <p:sp>
        <p:nvSpPr>
          <p:cNvPr id="133" name="PlaceHolder 2"/>
          <p:cNvSpPr>
            <a:spLocks noGrp="1"/>
          </p:cNvSpPr>
          <p:nvPr>
            <p:ph/>
          </p:nvPr>
        </p:nvSpPr>
        <p:spPr>
          <a:xfrm>
            <a:off x="4831200" y="1373760"/>
            <a:ext cx="3363840" cy="3085920"/>
          </a:xfrm>
          <a:prstGeom prst="rect">
            <a:avLst/>
          </a:prstGeom>
          <a:noFill/>
          <a:ln w="0">
            <a:noFill/>
          </a:ln>
        </p:spPr>
        <p:txBody>
          <a:bodyPr tIns="91440" bIns="91440" anchor="t">
            <a:noAutofit/>
          </a:bodyPr>
          <a:lstStyle/>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algn="ctr">
              <a:lnSpc>
                <a:spcPct val="100000"/>
              </a:lnSpc>
              <a:buNone/>
              <a:tabLst>
                <a:tab pos="0" algn="l"/>
              </a:tabLst>
            </a:pPr>
            <a:endParaRPr lang="fr-FR" sz="800" b="0" strike="noStrike" spc="-1">
              <a:solidFill>
                <a:srgbClr val="000000"/>
              </a:solidFill>
              <a:latin typeface="Arial"/>
            </a:endParaRPr>
          </a:p>
          <a:p>
            <a:pPr algn="ctr">
              <a:lnSpc>
                <a:spcPct val="100000"/>
              </a:lnSpc>
              <a:buNone/>
              <a:tabLst>
                <a:tab pos="0" algn="l"/>
              </a:tabLst>
            </a:pPr>
            <a:r>
              <a:rPr lang="fr-FR" sz="1500" b="1" strike="noStrike" spc="-1">
                <a:solidFill>
                  <a:srgbClr val="F9AC08"/>
                </a:solidFill>
                <a:latin typeface="Calibri"/>
                <a:ea typeface="Varela Round"/>
              </a:rPr>
              <a:t>L’option DGEMC a pour but </a:t>
            </a:r>
            <a:endParaRPr lang="fr-FR" sz="1500" b="0" strike="noStrike" spc="-1">
              <a:solidFill>
                <a:srgbClr val="000000"/>
              </a:solidFill>
              <a:latin typeface="Arial"/>
            </a:endParaRPr>
          </a:p>
          <a:p>
            <a:pPr algn="ctr">
              <a:lnSpc>
                <a:spcPct val="100000"/>
              </a:lnSpc>
              <a:buNone/>
              <a:tabLst>
                <a:tab pos="0" algn="l"/>
              </a:tabLst>
            </a:pPr>
            <a:r>
              <a:rPr lang="fr-FR" sz="1500" b="1" strike="noStrike" spc="-1">
                <a:solidFill>
                  <a:srgbClr val="F9AC08"/>
                </a:solidFill>
                <a:latin typeface="Calibri"/>
                <a:ea typeface="Varela Round"/>
              </a:rPr>
              <a:t>de donner aux élèves l’occasion de réfléchir à l’existence et </a:t>
            </a:r>
            <a:endParaRPr lang="fr-FR" sz="1500" b="0" strike="noStrike" spc="-1">
              <a:solidFill>
                <a:srgbClr val="000000"/>
              </a:solidFill>
              <a:latin typeface="Arial"/>
            </a:endParaRPr>
          </a:p>
          <a:p>
            <a:pPr algn="ctr">
              <a:lnSpc>
                <a:spcPct val="100000"/>
              </a:lnSpc>
              <a:buNone/>
              <a:tabLst>
                <a:tab pos="0" algn="l"/>
              </a:tabLst>
            </a:pPr>
            <a:r>
              <a:rPr lang="fr-FR" sz="1500" b="1" strike="noStrike" spc="-1">
                <a:solidFill>
                  <a:srgbClr val="F9AC08"/>
                </a:solidFill>
                <a:latin typeface="Calibri"/>
                <a:ea typeface="Varela Round"/>
              </a:rPr>
              <a:t>à l’utilité des règles de droit</a:t>
            </a:r>
            <a:endParaRPr lang="fr-FR" sz="15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p:txBody>
      </p:sp>
      <p:sp>
        <p:nvSpPr>
          <p:cNvPr id="134" name="PlaceHolder 3"/>
          <p:cNvSpPr>
            <a:spLocks noGrp="1"/>
          </p:cNvSpPr>
          <p:nvPr>
            <p:ph type="title"/>
          </p:nvPr>
        </p:nvSpPr>
        <p:spPr>
          <a:xfrm>
            <a:off x="1062000" y="914400"/>
            <a:ext cx="7087680" cy="783360"/>
          </a:xfrm>
          <a:prstGeom prst="rect">
            <a:avLst/>
          </a:prstGeom>
          <a:noFill/>
          <a:ln w="0">
            <a:noFill/>
          </a:ln>
        </p:spPr>
        <p:txBody>
          <a:bodyPr tIns="91440" bIns="91440" anchor="b">
            <a:noAutofit/>
          </a:bodyPr>
          <a:lstStyle/>
          <a:p>
            <a:pPr algn="ctr">
              <a:lnSpc>
                <a:spcPct val="100000"/>
              </a:lnSpc>
              <a:buNone/>
            </a:pPr>
            <a:r>
              <a:rPr lang="en" sz="2600" b="1" strike="noStrike" spc="-1">
                <a:solidFill>
                  <a:srgbClr val="01ABCF"/>
                </a:solidFill>
                <a:latin typeface="Calibri"/>
                <a:ea typeface="Varela Round"/>
              </a:rPr>
              <a:t>Comprendre les enjeux du monde contemporain </a:t>
            </a:r>
            <a:br>
              <a:rPr sz="2600"/>
            </a:br>
            <a:r>
              <a:rPr lang="en" sz="2600" b="1" strike="noStrike" spc="-1">
                <a:solidFill>
                  <a:srgbClr val="01ABCF"/>
                </a:solidFill>
                <a:latin typeface="Calibri"/>
                <a:ea typeface="Varela Round"/>
              </a:rPr>
              <a:t>par le prisme du droit</a:t>
            </a:r>
            <a:endParaRPr lang="fr-FR" sz="2600" b="0" strike="noStrike" spc="-1">
              <a:solidFill>
                <a:srgbClr val="000000"/>
              </a:solidFill>
              <a:latin typeface="Arial"/>
            </a:endParaRPr>
          </a:p>
        </p:txBody>
      </p:sp>
      <p:sp>
        <p:nvSpPr>
          <p:cNvPr id="135" name="PlaceHolder 4"/>
          <p:cNvSpPr>
            <a:spLocks noGrp="1"/>
          </p:cNvSpPr>
          <p:nvPr>
            <p:ph type="sldNum" idx="4"/>
          </p:nvPr>
        </p:nvSpPr>
        <p:spPr>
          <a:xfrm>
            <a:off x="4348080" y="4726800"/>
            <a:ext cx="548280" cy="298800"/>
          </a:xfrm>
          <a:prstGeom prst="rect">
            <a:avLst/>
          </a:prstGeom>
          <a:noFill/>
          <a:ln w="0">
            <a:noFill/>
          </a:ln>
        </p:spPr>
        <p:txBody>
          <a:bodyPr tIns="91440" bIns="91440" anchor="t">
            <a:noAutofit/>
          </a:bodyPr>
          <a:lstStyle>
            <a:lvl1pPr algn="ctr">
              <a:lnSpc>
                <a:spcPct val="100000"/>
              </a:lnSpc>
              <a:buNone/>
              <a:tabLst>
                <a:tab pos="0" algn="l"/>
              </a:tabLst>
              <a:defRPr lang="fr-FR" sz="1300" b="0" strike="noStrike" spc="-1">
                <a:solidFill>
                  <a:srgbClr val="979CB8"/>
                </a:solidFill>
                <a:latin typeface="Shadows Into Light"/>
                <a:ea typeface="Shadows Into Light"/>
              </a:defRPr>
            </a:lvl1pPr>
          </a:lstStyle>
          <a:p>
            <a:pPr algn="ctr">
              <a:lnSpc>
                <a:spcPct val="100000"/>
              </a:lnSpc>
              <a:buNone/>
              <a:tabLst>
                <a:tab pos="0" algn="l"/>
              </a:tabLst>
            </a:pPr>
            <a:fld id="{5F5C2A1A-3CF5-4B02-8656-D8AABAB77722}" type="slidenum">
              <a:rPr lang="fr-FR" sz="1300" b="0" strike="noStrike" spc="-1">
                <a:solidFill>
                  <a:srgbClr val="979CB8"/>
                </a:solidFill>
                <a:latin typeface="Shadows Into Light"/>
                <a:ea typeface="Shadows Into Light"/>
              </a:rPr>
              <a:t>3</a:t>
            </a:fld>
            <a:endParaRPr lang="fr-FR" sz="1300" b="0" strike="noStrike" spc="-1">
              <a:latin typeface="Times New Roman"/>
            </a:endParaRPr>
          </a:p>
        </p:txBody>
      </p:sp>
      <p:pic>
        <p:nvPicPr>
          <p:cNvPr id="136" name="Image 135"/>
          <p:cNvPicPr/>
          <p:nvPr/>
        </p:nvPicPr>
        <p:blipFill>
          <a:blip r:embed="rId2"/>
          <a:stretch/>
        </p:blipFill>
        <p:spPr>
          <a:xfrm>
            <a:off x="5400000" y="1575360"/>
            <a:ext cx="2702520" cy="202464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p:nvPr>
        </p:nvSpPr>
        <p:spPr>
          <a:xfrm>
            <a:off x="791640" y="1364760"/>
            <a:ext cx="3807360" cy="3135240"/>
          </a:xfrm>
          <a:prstGeom prst="rect">
            <a:avLst/>
          </a:prstGeom>
          <a:noFill/>
          <a:ln w="0">
            <a:noFill/>
          </a:ln>
        </p:spPr>
        <p:txBody>
          <a:bodyPr tIns="91440" bIns="91440" anchor="t">
            <a:noAutofit/>
          </a:bodyPr>
          <a:lstStyle/>
          <a:p>
            <a:pPr algn="just">
              <a:lnSpc>
                <a:spcPct val="100000"/>
              </a:lnSpc>
              <a:spcBef>
                <a:spcPts val="300"/>
              </a:spcBef>
              <a:buNone/>
              <a:tabLst>
                <a:tab pos="0" algn="l"/>
              </a:tabLst>
            </a:pPr>
            <a:endParaRPr lang="fr-FR" sz="1500" b="0" strike="noStrike" spc="-1">
              <a:solidFill>
                <a:srgbClr val="000000"/>
              </a:solidFill>
              <a:latin typeface="Arial"/>
            </a:endParaRPr>
          </a:p>
          <a:p>
            <a:pPr algn="just">
              <a:lnSpc>
                <a:spcPct val="100000"/>
              </a:lnSpc>
              <a:spcBef>
                <a:spcPts val="300"/>
              </a:spcBef>
              <a:buNone/>
              <a:tabLst>
                <a:tab pos="0" algn="l"/>
              </a:tabLst>
            </a:pPr>
            <a:endParaRPr lang="fr-FR" sz="1500" b="0" strike="noStrike" spc="-1">
              <a:solidFill>
                <a:srgbClr val="000000"/>
              </a:solidFill>
              <a:latin typeface="Arial"/>
            </a:endParaRPr>
          </a:p>
          <a:p>
            <a:pPr algn="just">
              <a:lnSpc>
                <a:spcPct val="100000"/>
              </a:lnSpc>
              <a:spcBef>
                <a:spcPts val="300"/>
              </a:spcBef>
              <a:buNone/>
              <a:tabLst>
                <a:tab pos="0" algn="l"/>
              </a:tabLst>
            </a:pPr>
            <a:r>
              <a:rPr lang="fr-FR" sz="1500" b="0" strike="noStrike" spc="-1">
                <a:solidFill>
                  <a:srgbClr val="505670"/>
                </a:solidFill>
                <a:latin typeface="Calibri"/>
                <a:ea typeface="Varela Round"/>
              </a:rPr>
              <a:t>L’année de terminale est une année d’orientation. </a:t>
            </a:r>
            <a:endParaRPr lang="fr-FR" sz="1500" b="0" strike="noStrike" spc="-1">
              <a:solidFill>
                <a:srgbClr val="000000"/>
              </a:solidFill>
              <a:latin typeface="Arial"/>
            </a:endParaRPr>
          </a:p>
          <a:p>
            <a:pPr algn="just">
              <a:lnSpc>
                <a:spcPct val="100000"/>
              </a:lnSpc>
              <a:spcBef>
                <a:spcPts val="300"/>
              </a:spcBef>
              <a:buNone/>
              <a:tabLst>
                <a:tab pos="0" algn="l"/>
              </a:tabLst>
            </a:pPr>
            <a:r>
              <a:rPr lang="fr-FR" sz="1500" b="0" strike="noStrike" spc="-1">
                <a:solidFill>
                  <a:srgbClr val="505670"/>
                </a:solidFill>
                <a:latin typeface="Calibri"/>
                <a:ea typeface="Varela Round"/>
              </a:rPr>
              <a:t>L’option DGEMC permet aux élèves de découvrir ou de mieux connaître les professions et les lieux du droit.</a:t>
            </a:r>
            <a:endParaRPr lang="fr-FR" sz="1500" b="0" strike="noStrike" spc="-1">
              <a:solidFill>
                <a:srgbClr val="000000"/>
              </a:solidFill>
              <a:latin typeface="Arial"/>
            </a:endParaRPr>
          </a:p>
          <a:p>
            <a:pPr algn="just">
              <a:lnSpc>
                <a:spcPct val="100000"/>
              </a:lnSpc>
              <a:spcBef>
                <a:spcPts val="300"/>
              </a:spcBef>
              <a:buNone/>
              <a:tabLst>
                <a:tab pos="0" algn="l"/>
              </a:tabLst>
            </a:pPr>
            <a:endParaRPr lang="fr-FR" sz="800" b="0" strike="noStrike" spc="-1">
              <a:solidFill>
                <a:srgbClr val="000000"/>
              </a:solidFill>
              <a:latin typeface="Arial"/>
            </a:endParaRPr>
          </a:p>
          <a:p>
            <a:pPr algn="just">
              <a:lnSpc>
                <a:spcPct val="100000"/>
              </a:lnSpc>
              <a:spcBef>
                <a:spcPts val="300"/>
              </a:spcBef>
              <a:buNone/>
              <a:tabLst>
                <a:tab pos="0" algn="l"/>
              </a:tabLst>
            </a:pPr>
            <a:endParaRPr lang="fr-FR" sz="1300" b="0" strike="noStrike" spc="-1">
              <a:solidFill>
                <a:srgbClr val="000000"/>
              </a:solidFill>
              <a:latin typeface="Arial"/>
            </a:endParaRPr>
          </a:p>
          <a:p>
            <a:pPr algn="just">
              <a:lnSpc>
                <a:spcPct val="100000"/>
              </a:lnSpc>
              <a:buNone/>
              <a:tabLst>
                <a:tab pos="0" algn="l"/>
              </a:tabLst>
            </a:pPr>
            <a:endParaRPr lang="fr-FR" sz="1500" b="0" strike="noStrike" spc="-1">
              <a:solidFill>
                <a:srgbClr val="000000"/>
              </a:solidFill>
              <a:latin typeface="Arial"/>
            </a:endParaRPr>
          </a:p>
          <a:p>
            <a:pPr algn="just">
              <a:lnSpc>
                <a:spcPct val="100000"/>
              </a:lnSpc>
              <a:buNone/>
              <a:tabLst>
                <a:tab pos="0" algn="l"/>
              </a:tabLst>
            </a:pPr>
            <a:r>
              <a:rPr lang="fr-FR" sz="1500" b="0" strike="noStrike" spc="-1">
                <a:solidFill>
                  <a:srgbClr val="505670"/>
                </a:solidFill>
                <a:latin typeface="Calibri"/>
                <a:ea typeface="Varela Round"/>
              </a:rPr>
              <a:t> </a:t>
            </a:r>
            <a:endParaRPr lang="fr-FR" sz="1500" b="0" strike="noStrike" spc="-1">
              <a:solidFill>
                <a:srgbClr val="000000"/>
              </a:solidFill>
              <a:latin typeface="Arial"/>
            </a:endParaRPr>
          </a:p>
        </p:txBody>
      </p:sp>
      <p:sp>
        <p:nvSpPr>
          <p:cNvPr id="138" name="PlaceHolder 2"/>
          <p:cNvSpPr>
            <a:spLocks noGrp="1"/>
          </p:cNvSpPr>
          <p:nvPr>
            <p:ph/>
          </p:nvPr>
        </p:nvSpPr>
        <p:spPr>
          <a:xfrm>
            <a:off x="4694760" y="1373760"/>
            <a:ext cx="3677760" cy="3085920"/>
          </a:xfrm>
          <a:prstGeom prst="rect">
            <a:avLst/>
          </a:prstGeom>
          <a:noFill/>
          <a:ln w="0">
            <a:noFill/>
          </a:ln>
        </p:spPr>
        <p:txBody>
          <a:bodyPr tIns="91440" bIns="91440" anchor="t">
            <a:noAutofit/>
          </a:bodyPr>
          <a:lstStyle/>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algn="ctr">
              <a:lnSpc>
                <a:spcPct val="100000"/>
              </a:lnSpc>
              <a:buNone/>
              <a:tabLst>
                <a:tab pos="0" algn="l"/>
              </a:tabLst>
            </a:pPr>
            <a:r>
              <a:rPr lang="fr-FR" sz="1500" b="1" strike="noStrike" spc="-1">
                <a:solidFill>
                  <a:srgbClr val="F9AC08"/>
                </a:solidFill>
                <a:latin typeface="Calibri"/>
                <a:ea typeface="Varela Round"/>
              </a:rPr>
              <a:t>L’option DGEMC contribue </a:t>
            </a:r>
            <a:endParaRPr lang="fr-FR" sz="1500" b="0" strike="noStrike" spc="-1">
              <a:solidFill>
                <a:srgbClr val="000000"/>
              </a:solidFill>
              <a:latin typeface="Arial"/>
            </a:endParaRPr>
          </a:p>
          <a:p>
            <a:pPr algn="ctr">
              <a:lnSpc>
                <a:spcPct val="100000"/>
              </a:lnSpc>
              <a:buNone/>
              <a:tabLst>
                <a:tab pos="0" algn="l"/>
              </a:tabLst>
            </a:pPr>
            <a:r>
              <a:rPr lang="fr-FR" sz="1500" b="1" strike="noStrike" spc="-1">
                <a:solidFill>
                  <a:srgbClr val="F9AC08"/>
                </a:solidFill>
                <a:latin typeface="Calibri"/>
                <a:ea typeface="Varela Round"/>
              </a:rPr>
              <a:t>à la réflexion autour du parcours d’orientation des élèves et valorise </a:t>
            </a:r>
            <a:endParaRPr lang="fr-FR" sz="1500" b="0" strike="noStrike" spc="-1">
              <a:solidFill>
                <a:srgbClr val="000000"/>
              </a:solidFill>
              <a:latin typeface="Arial"/>
            </a:endParaRPr>
          </a:p>
          <a:p>
            <a:pPr algn="ctr">
              <a:lnSpc>
                <a:spcPct val="100000"/>
              </a:lnSpc>
              <a:buNone/>
              <a:tabLst>
                <a:tab pos="0" algn="l"/>
              </a:tabLst>
            </a:pPr>
            <a:r>
              <a:rPr lang="fr-FR" sz="1500" b="1" strike="noStrike" spc="-1">
                <a:solidFill>
                  <a:srgbClr val="F9AC08"/>
                </a:solidFill>
                <a:latin typeface="Calibri"/>
                <a:ea typeface="Varela Round"/>
              </a:rPr>
              <a:t>leur dossier Parcoursup</a:t>
            </a:r>
            <a:endParaRPr lang="fr-FR" sz="15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p:txBody>
      </p:sp>
      <p:sp>
        <p:nvSpPr>
          <p:cNvPr id="139" name="PlaceHolder 3"/>
          <p:cNvSpPr>
            <a:spLocks noGrp="1"/>
          </p:cNvSpPr>
          <p:nvPr>
            <p:ph type="title"/>
          </p:nvPr>
        </p:nvSpPr>
        <p:spPr>
          <a:xfrm>
            <a:off x="1034640" y="859680"/>
            <a:ext cx="7087680" cy="783360"/>
          </a:xfrm>
          <a:prstGeom prst="rect">
            <a:avLst/>
          </a:prstGeom>
          <a:noFill/>
          <a:ln w="0">
            <a:noFill/>
          </a:ln>
        </p:spPr>
        <p:txBody>
          <a:bodyPr tIns="91440" bIns="91440" anchor="b">
            <a:noAutofit/>
          </a:bodyPr>
          <a:lstStyle/>
          <a:p>
            <a:pPr algn="ctr">
              <a:lnSpc>
                <a:spcPct val="100000"/>
              </a:lnSpc>
              <a:buNone/>
            </a:pPr>
            <a:r>
              <a:rPr lang="en" sz="2600" b="1" strike="noStrike" spc="-1">
                <a:solidFill>
                  <a:srgbClr val="01ABCF"/>
                </a:solidFill>
                <a:latin typeface="Calibri"/>
                <a:ea typeface="Varela Round"/>
              </a:rPr>
              <a:t>Se faire une juste représentation du droit </a:t>
            </a:r>
            <a:br>
              <a:rPr sz="2600"/>
            </a:br>
            <a:r>
              <a:rPr lang="en" sz="2600" b="1" strike="noStrike" spc="-1">
                <a:solidFill>
                  <a:srgbClr val="01ABCF"/>
                </a:solidFill>
                <a:latin typeface="Calibri"/>
                <a:ea typeface="Varela Round"/>
              </a:rPr>
              <a:t>et de ses métiers</a:t>
            </a:r>
            <a:endParaRPr lang="fr-FR" sz="2600" b="0" strike="noStrike" spc="-1">
              <a:solidFill>
                <a:srgbClr val="000000"/>
              </a:solidFill>
              <a:latin typeface="Arial"/>
            </a:endParaRPr>
          </a:p>
        </p:txBody>
      </p:sp>
      <p:sp>
        <p:nvSpPr>
          <p:cNvPr id="140" name="PlaceHolder 4"/>
          <p:cNvSpPr>
            <a:spLocks noGrp="1"/>
          </p:cNvSpPr>
          <p:nvPr>
            <p:ph type="sldNum" idx="5"/>
          </p:nvPr>
        </p:nvSpPr>
        <p:spPr>
          <a:xfrm>
            <a:off x="4348080" y="4726800"/>
            <a:ext cx="548280" cy="298800"/>
          </a:xfrm>
          <a:prstGeom prst="rect">
            <a:avLst/>
          </a:prstGeom>
          <a:noFill/>
          <a:ln w="0">
            <a:noFill/>
          </a:ln>
        </p:spPr>
        <p:txBody>
          <a:bodyPr tIns="91440" bIns="91440" anchor="t">
            <a:noAutofit/>
          </a:bodyPr>
          <a:lstStyle>
            <a:lvl1pPr algn="ctr">
              <a:lnSpc>
                <a:spcPct val="100000"/>
              </a:lnSpc>
              <a:buNone/>
              <a:tabLst>
                <a:tab pos="0" algn="l"/>
              </a:tabLst>
              <a:defRPr lang="fr-FR" sz="1300" b="0" strike="noStrike" spc="-1">
                <a:solidFill>
                  <a:srgbClr val="979CB8"/>
                </a:solidFill>
                <a:latin typeface="Shadows Into Light"/>
                <a:ea typeface="Shadows Into Light"/>
              </a:defRPr>
            </a:lvl1pPr>
          </a:lstStyle>
          <a:p>
            <a:pPr algn="ctr">
              <a:lnSpc>
                <a:spcPct val="100000"/>
              </a:lnSpc>
              <a:buNone/>
              <a:tabLst>
                <a:tab pos="0" algn="l"/>
              </a:tabLst>
            </a:pPr>
            <a:fld id="{5AB56075-79B0-4C7A-85BF-65AA77AE5A0C}" type="slidenum">
              <a:rPr lang="fr-FR" sz="1300" b="0" strike="noStrike" spc="-1">
                <a:solidFill>
                  <a:srgbClr val="979CB8"/>
                </a:solidFill>
                <a:latin typeface="Shadows Into Light"/>
                <a:ea typeface="Shadows Into Light"/>
              </a:rPr>
              <a:t>4</a:t>
            </a:fld>
            <a:endParaRPr lang="fr-FR" sz="1300" b="0" strike="noStrike" spc="-1">
              <a:latin typeface="Times New Roman"/>
            </a:endParaRPr>
          </a:p>
        </p:txBody>
      </p:sp>
      <p:pic>
        <p:nvPicPr>
          <p:cNvPr id="141" name="Image 140"/>
          <p:cNvPicPr/>
          <p:nvPr/>
        </p:nvPicPr>
        <p:blipFill>
          <a:blip r:embed="rId2"/>
          <a:stretch/>
        </p:blipFill>
        <p:spPr>
          <a:xfrm>
            <a:off x="6660000" y="1648440"/>
            <a:ext cx="1644120" cy="1231560"/>
          </a:xfrm>
          <a:prstGeom prst="rect">
            <a:avLst/>
          </a:prstGeom>
          <a:ln w="0">
            <a:noFill/>
          </a:ln>
        </p:spPr>
      </p:pic>
      <p:pic>
        <p:nvPicPr>
          <p:cNvPr id="142" name="Image 141"/>
          <p:cNvPicPr/>
          <p:nvPr/>
        </p:nvPicPr>
        <p:blipFill>
          <a:blip r:embed="rId3"/>
          <a:stretch/>
        </p:blipFill>
        <p:spPr>
          <a:xfrm>
            <a:off x="1080000" y="3240000"/>
            <a:ext cx="1746000" cy="1161720"/>
          </a:xfrm>
          <a:prstGeom prst="rect">
            <a:avLst/>
          </a:prstGeom>
          <a:ln w="0">
            <a:noFill/>
          </a:ln>
        </p:spPr>
      </p:pic>
      <p:pic>
        <p:nvPicPr>
          <p:cNvPr id="143" name="Image 142"/>
          <p:cNvPicPr/>
          <p:nvPr/>
        </p:nvPicPr>
        <p:blipFill>
          <a:blip r:embed="rId4"/>
          <a:stretch/>
        </p:blipFill>
        <p:spPr>
          <a:xfrm>
            <a:off x="4860000" y="1652400"/>
            <a:ext cx="1104480" cy="18410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p:nvPr>
        </p:nvSpPr>
        <p:spPr>
          <a:xfrm>
            <a:off x="4694760" y="1373760"/>
            <a:ext cx="3677760" cy="3085920"/>
          </a:xfrm>
          <a:prstGeom prst="rect">
            <a:avLst/>
          </a:prstGeom>
          <a:noFill/>
          <a:ln w="0">
            <a:noFill/>
          </a:ln>
        </p:spPr>
        <p:txBody>
          <a:bodyPr tIns="91440" bIns="91440" anchor="t">
            <a:noAutofit/>
          </a:bodyPr>
          <a:lstStyle/>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a:p>
            <a:pPr algn="ctr">
              <a:lnSpc>
                <a:spcPct val="100000"/>
              </a:lnSpc>
              <a:buNone/>
              <a:tabLst>
                <a:tab pos="0" algn="l"/>
              </a:tabLst>
            </a:pPr>
            <a:r>
              <a:rPr lang="fr-FR" sz="1600" b="1" strike="noStrike" spc="-1">
                <a:solidFill>
                  <a:srgbClr val="F9AC08"/>
                </a:solidFill>
                <a:latin typeface="Calibri"/>
                <a:ea typeface="Varela Round"/>
              </a:rPr>
              <a:t>L’option DGEMC permet </a:t>
            </a:r>
            <a:endParaRPr lang="fr-FR" sz="1600" b="0" strike="noStrike" spc="-1">
              <a:solidFill>
                <a:srgbClr val="000000"/>
              </a:solidFill>
              <a:latin typeface="Arial"/>
            </a:endParaRPr>
          </a:p>
          <a:p>
            <a:pPr algn="ctr">
              <a:lnSpc>
                <a:spcPct val="100000"/>
              </a:lnSpc>
              <a:buNone/>
              <a:tabLst>
                <a:tab pos="0" algn="l"/>
              </a:tabLst>
            </a:pPr>
            <a:r>
              <a:rPr lang="fr-FR" sz="1600" b="1" strike="noStrike" spc="-1">
                <a:solidFill>
                  <a:srgbClr val="F9AC08"/>
                </a:solidFill>
                <a:latin typeface="Calibri"/>
                <a:ea typeface="Varela Round"/>
              </a:rPr>
              <a:t>de donner aux élèves les moyens d’une réflexion instruite et argumentée</a:t>
            </a:r>
            <a:endParaRPr lang="fr-FR" sz="1600" b="0" strike="noStrike" spc="-1">
              <a:solidFill>
                <a:srgbClr val="000000"/>
              </a:solidFill>
              <a:latin typeface="Arial"/>
            </a:endParaRPr>
          </a:p>
          <a:p>
            <a:pPr marL="457200" indent="-343080">
              <a:lnSpc>
                <a:spcPct val="100000"/>
              </a:lnSpc>
              <a:spcBef>
                <a:spcPts val="601"/>
              </a:spcBef>
              <a:buNone/>
              <a:tabLst>
                <a:tab pos="0" algn="l"/>
              </a:tabLst>
            </a:pPr>
            <a:endParaRPr lang="fr-FR" sz="1200" b="0" strike="noStrike" spc="-1">
              <a:solidFill>
                <a:srgbClr val="000000"/>
              </a:solidFill>
              <a:latin typeface="Arial"/>
            </a:endParaRPr>
          </a:p>
        </p:txBody>
      </p:sp>
      <p:sp>
        <p:nvSpPr>
          <p:cNvPr id="145" name="PlaceHolder 2"/>
          <p:cNvSpPr>
            <a:spLocks noGrp="1"/>
          </p:cNvSpPr>
          <p:nvPr>
            <p:ph type="title"/>
          </p:nvPr>
        </p:nvSpPr>
        <p:spPr>
          <a:xfrm>
            <a:off x="1055160" y="720000"/>
            <a:ext cx="7087680" cy="720000"/>
          </a:xfrm>
          <a:prstGeom prst="rect">
            <a:avLst/>
          </a:prstGeom>
          <a:noFill/>
          <a:ln w="0">
            <a:noFill/>
          </a:ln>
        </p:spPr>
        <p:txBody>
          <a:bodyPr tIns="91440" bIns="91440" anchor="b">
            <a:noAutofit/>
          </a:bodyPr>
          <a:lstStyle/>
          <a:p>
            <a:pPr algn="ctr">
              <a:lnSpc>
                <a:spcPct val="100000"/>
              </a:lnSpc>
              <a:buNone/>
            </a:pPr>
            <a:r>
              <a:rPr lang="en" sz="2600" b="1" strike="noStrike" spc="-1">
                <a:solidFill>
                  <a:srgbClr val="01ABCF"/>
                </a:solidFill>
                <a:latin typeface="Calibri"/>
                <a:ea typeface="Varela Round"/>
              </a:rPr>
              <a:t>Consolider sa culture générale </a:t>
            </a:r>
            <a:br>
              <a:rPr sz="2600"/>
            </a:br>
            <a:r>
              <a:rPr lang="en" sz="2600" b="1" strike="noStrike" spc="-1">
                <a:solidFill>
                  <a:srgbClr val="01ABCF"/>
                </a:solidFill>
                <a:latin typeface="Calibri"/>
                <a:ea typeface="Varela Round"/>
              </a:rPr>
              <a:t>en vue de sa poursuite d’études</a:t>
            </a:r>
            <a:endParaRPr lang="fr-FR" sz="2600" b="0" strike="noStrike" spc="-1">
              <a:solidFill>
                <a:srgbClr val="000000"/>
              </a:solidFill>
              <a:latin typeface="Arial"/>
            </a:endParaRPr>
          </a:p>
        </p:txBody>
      </p:sp>
      <p:sp>
        <p:nvSpPr>
          <p:cNvPr id="146" name="PlaceHolder 3"/>
          <p:cNvSpPr>
            <a:spLocks noGrp="1"/>
          </p:cNvSpPr>
          <p:nvPr>
            <p:ph type="sldNum" idx="6"/>
          </p:nvPr>
        </p:nvSpPr>
        <p:spPr>
          <a:xfrm>
            <a:off x="4348080" y="4726800"/>
            <a:ext cx="548280" cy="298800"/>
          </a:xfrm>
          <a:prstGeom prst="rect">
            <a:avLst/>
          </a:prstGeom>
          <a:noFill/>
          <a:ln w="0">
            <a:noFill/>
          </a:ln>
        </p:spPr>
        <p:txBody>
          <a:bodyPr tIns="91440" bIns="91440" anchor="t">
            <a:noAutofit/>
          </a:bodyPr>
          <a:lstStyle>
            <a:lvl1pPr algn="ctr">
              <a:lnSpc>
                <a:spcPct val="100000"/>
              </a:lnSpc>
              <a:buNone/>
              <a:tabLst>
                <a:tab pos="0" algn="l"/>
              </a:tabLst>
              <a:defRPr lang="fr-FR" sz="1300" b="0" strike="noStrike" spc="-1">
                <a:solidFill>
                  <a:srgbClr val="979CB8"/>
                </a:solidFill>
                <a:latin typeface="Shadows Into Light"/>
                <a:ea typeface="Shadows Into Light"/>
              </a:defRPr>
            </a:lvl1pPr>
          </a:lstStyle>
          <a:p>
            <a:pPr algn="ctr">
              <a:lnSpc>
                <a:spcPct val="100000"/>
              </a:lnSpc>
              <a:buNone/>
              <a:tabLst>
                <a:tab pos="0" algn="l"/>
              </a:tabLst>
            </a:pPr>
            <a:fld id="{0924CEC2-434D-4539-A56B-DEAAD4BBC44C}" type="slidenum">
              <a:rPr lang="fr-FR" sz="1300" b="0" strike="noStrike" spc="-1">
                <a:solidFill>
                  <a:srgbClr val="979CB8"/>
                </a:solidFill>
                <a:latin typeface="Shadows Into Light"/>
                <a:ea typeface="Shadows Into Light"/>
              </a:rPr>
              <a:t>5</a:t>
            </a:fld>
            <a:endParaRPr lang="fr-FR" sz="1300" b="0" strike="noStrike" spc="-1">
              <a:latin typeface="Times New Roman"/>
            </a:endParaRPr>
          </a:p>
        </p:txBody>
      </p:sp>
      <p:sp>
        <p:nvSpPr>
          <p:cNvPr id="147" name="Espace réservé du texte 1"/>
          <p:cNvSpPr/>
          <p:nvPr/>
        </p:nvSpPr>
        <p:spPr>
          <a:xfrm>
            <a:off x="839160" y="1562760"/>
            <a:ext cx="3766320" cy="27223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tabLst>
                <a:tab pos="0" algn="l"/>
              </a:tabLst>
            </a:pPr>
            <a:endParaRPr lang="fr-FR" sz="1500" b="0" strike="noStrike" spc="-1">
              <a:latin typeface="Arial"/>
            </a:endParaRPr>
          </a:p>
          <a:p>
            <a:pPr algn="just">
              <a:lnSpc>
                <a:spcPct val="100000"/>
              </a:lnSpc>
              <a:spcBef>
                <a:spcPts val="300"/>
              </a:spcBef>
              <a:buNone/>
              <a:tabLst>
                <a:tab pos="0" algn="l"/>
              </a:tabLst>
            </a:pPr>
            <a:r>
              <a:rPr lang="fr-FR" sz="1500" b="0" strike="noStrike" spc="-1">
                <a:solidFill>
                  <a:srgbClr val="505670"/>
                </a:solidFill>
                <a:latin typeface="Calibri"/>
                <a:ea typeface="Varela Round"/>
              </a:rPr>
              <a:t>Conformément aux attendus de Parcoursup, les élèves développeront :</a:t>
            </a:r>
            <a:endParaRPr lang="fr-FR" sz="1500" b="0" strike="noStrike" spc="-1">
              <a:latin typeface="Arial"/>
            </a:endParaRPr>
          </a:p>
          <a:p>
            <a:pPr algn="just">
              <a:lnSpc>
                <a:spcPct val="100000"/>
              </a:lnSpc>
              <a:spcBef>
                <a:spcPts val="300"/>
              </a:spcBef>
              <a:buClr>
                <a:srgbClr val="505670"/>
              </a:buClr>
              <a:buFont typeface="Arial"/>
              <a:buChar char="-"/>
              <a:tabLst>
                <a:tab pos="0" algn="l"/>
              </a:tabLst>
            </a:pPr>
            <a:r>
              <a:rPr lang="fr-FR" sz="1500" b="0" strike="noStrike" spc="-1">
                <a:solidFill>
                  <a:srgbClr val="505670"/>
                </a:solidFill>
                <a:latin typeface="Calibri"/>
                <a:ea typeface="Varela Round"/>
              </a:rPr>
              <a:t> leur capacité d’analyse et de synthèse</a:t>
            </a:r>
            <a:endParaRPr lang="fr-FR" sz="1500" b="0" strike="noStrike" spc="-1">
              <a:latin typeface="Arial"/>
            </a:endParaRPr>
          </a:p>
          <a:p>
            <a:pPr algn="just">
              <a:lnSpc>
                <a:spcPct val="100000"/>
              </a:lnSpc>
              <a:spcBef>
                <a:spcPts val="300"/>
              </a:spcBef>
              <a:buClr>
                <a:srgbClr val="505670"/>
              </a:buClr>
              <a:buFont typeface="Arial"/>
              <a:buChar char="-"/>
              <a:tabLst>
                <a:tab pos="0" algn="l"/>
              </a:tabLst>
            </a:pPr>
            <a:r>
              <a:rPr lang="fr-FR" sz="1500" b="0" strike="noStrike" spc="-1">
                <a:solidFill>
                  <a:srgbClr val="505670"/>
                </a:solidFill>
                <a:latin typeface="Calibri"/>
                <a:ea typeface="Varela Round"/>
              </a:rPr>
              <a:t> leurs compétences d’argumentation</a:t>
            </a:r>
            <a:endParaRPr lang="fr-FR" sz="1500" b="0" strike="noStrike" spc="-1">
              <a:latin typeface="Arial"/>
            </a:endParaRPr>
          </a:p>
          <a:p>
            <a:pPr algn="just">
              <a:lnSpc>
                <a:spcPct val="100000"/>
              </a:lnSpc>
              <a:spcBef>
                <a:spcPts val="300"/>
              </a:spcBef>
              <a:buClr>
                <a:srgbClr val="505670"/>
              </a:buClr>
              <a:buFont typeface="Arial"/>
              <a:buChar char="-"/>
              <a:tabLst>
                <a:tab pos="0" algn="l"/>
              </a:tabLst>
            </a:pPr>
            <a:r>
              <a:rPr lang="fr-FR" sz="1500" b="0" strike="noStrike" spc="-1">
                <a:solidFill>
                  <a:srgbClr val="505670"/>
                </a:solidFill>
                <a:latin typeface="Calibri"/>
                <a:ea typeface="Varela Round"/>
              </a:rPr>
              <a:t> leur aisance à l’oral dont ils auront le bénéfice dès l’épreuve du grand oral au Baccalauréat</a:t>
            </a:r>
            <a:endParaRPr lang="fr-FR" sz="1500" b="0" strike="noStrike" spc="-1">
              <a:latin typeface="Arial"/>
            </a:endParaRPr>
          </a:p>
          <a:p>
            <a:pPr algn="just">
              <a:lnSpc>
                <a:spcPct val="100000"/>
              </a:lnSpc>
              <a:spcBef>
                <a:spcPts val="300"/>
              </a:spcBef>
              <a:buNone/>
              <a:tabLst>
                <a:tab pos="0" algn="l"/>
              </a:tabLst>
            </a:pPr>
            <a:endParaRPr lang="fr-FR" sz="1500" b="0" strike="noStrike" spc="-1">
              <a:latin typeface="Arial"/>
            </a:endParaRPr>
          </a:p>
          <a:p>
            <a:pPr algn="just">
              <a:lnSpc>
                <a:spcPct val="100000"/>
              </a:lnSpc>
              <a:buNone/>
              <a:tabLst>
                <a:tab pos="0" algn="l"/>
              </a:tabLst>
            </a:pPr>
            <a:endParaRPr lang="fr-FR" sz="1500" b="0" strike="noStrike" spc="-1">
              <a:latin typeface="Arial"/>
            </a:endParaRPr>
          </a:p>
          <a:p>
            <a:pPr algn="just">
              <a:lnSpc>
                <a:spcPct val="100000"/>
              </a:lnSpc>
              <a:buNone/>
              <a:tabLst>
                <a:tab pos="0" algn="l"/>
              </a:tabLst>
            </a:pPr>
            <a:r>
              <a:rPr lang="fr-FR" sz="1500" b="0" strike="noStrike" spc="-1">
                <a:solidFill>
                  <a:srgbClr val="505670"/>
                </a:solidFill>
                <a:latin typeface="Calibri"/>
                <a:ea typeface="Varela Round"/>
              </a:rPr>
              <a:t> </a:t>
            </a:r>
            <a:endParaRPr lang="fr-FR" sz="1500" b="0" strike="noStrike" spc="-1">
              <a:latin typeface="Arial"/>
            </a:endParaRPr>
          </a:p>
        </p:txBody>
      </p:sp>
      <p:pic>
        <p:nvPicPr>
          <p:cNvPr id="148" name="Image 147"/>
          <p:cNvPicPr/>
          <p:nvPr/>
        </p:nvPicPr>
        <p:blipFill>
          <a:blip r:embed="rId2"/>
          <a:stretch/>
        </p:blipFill>
        <p:spPr>
          <a:xfrm>
            <a:off x="6595560" y="1373760"/>
            <a:ext cx="1684440" cy="21168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Google Shape;60;p11"/>
          <p:cNvSpPr/>
          <p:nvPr/>
        </p:nvSpPr>
        <p:spPr>
          <a:xfrm>
            <a:off x="3377520" y="2901960"/>
            <a:ext cx="3152880" cy="25560"/>
          </a:xfrm>
          <a:custGeom>
            <a:avLst/>
            <a:gdLst/>
            <a:ahLst/>
            <a:cxnLst/>
            <a:rect l="l" t="t" r="r" b="b"/>
            <a:pathLst>
              <a:path w="126135" h="1380">
                <a:moveTo>
                  <a:pt x="0" y="973"/>
                </a:moveTo>
                <a:cubicBezTo>
                  <a:pt x="29075" y="973"/>
                  <a:pt x="58158" y="273"/>
                  <a:pt x="87224" y="973"/>
                </a:cubicBezTo>
                <a:cubicBezTo>
                  <a:pt x="100195" y="1285"/>
                  <a:pt x="113312" y="1974"/>
                  <a:pt x="126135" y="0"/>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50" name="Google Shape;61;p11"/>
          <p:cNvSpPr/>
          <p:nvPr/>
        </p:nvSpPr>
        <p:spPr>
          <a:xfrm>
            <a:off x="3123000" y="2803320"/>
            <a:ext cx="3177360" cy="30600"/>
          </a:xfrm>
          <a:custGeom>
            <a:avLst/>
            <a:gdLst/>
            <a:ahLst/>
            <a:cxnLst/>
            <a:rect l="l" t="t" r="r" b="b"/>
            <a:pathLst>
              <a:path w="127108" h="1657">
                <a:moveTo>
                  <a:pt x="0" y="1657"/>
                </a:moveTo>
                <a:cubicBezTo>
                  <a:pt x="42250" y="-1532"/>
                  <a:pt x="84738" y="1008"/>
                  <a:pt x="127108" y="1008"/>
                </a:cubicBezTo>
              </a:path>
            </a:pathLst>
          </a:custGeom>
          <a:noFill/>
          <a:ln w="9525">
            <a:solidFill>
              <a:srgbClr val="FFFFFF"/>
            </a:solidFill>
            <a:round/>
          </a:ln>
        </p:spPr>
        <p:style>
          <a:lnRef idx="0">
            <a:scrgbClr r="0" g="0" b="0"/>
          </a:lnRef>
          <a:fillRef idx="0">
            <a:scrgbClr r="0" g="0" b="0"/>
          </a:fillRef>
          <a:effectRef idx="0">
            <a:scrgbClr r="0" g="0" b="0"/>
          </a:effectRef>
          <a:fontRef idx="minor"/>
        </p:style>
      </p:sp>
      <p:sp>
        <p:nvSpPr>
          <p:cNvPr id="151" name="Google Shape;93;p15"/>
          <p:cNvSpPr/>
          <p:nvPr/>
        </p:nvSpPr>
        <p:spPr>
          <a:xfrm>
            <a:off x="1159920" y="2074320"/>
            <a:ext cx="6584760" cy="8197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buNone/>
              <a:tabLst>
                <a:tab pos="0" algn="l"/>
              </a:tabLst>
            </a:pPr>
            <a:r>
              <a:rPr lang="fr-FR" sz="4400" b="0" strike="noStrike" spc="-1">
                <a:solidFill>
                  <a:srgbClr val="FFFFFF"/>
                </a:solidFill>
                <a:latin typeface="MV Boli"/>
                <a:ea typeface="Arial"/>
              </a:rPr>
              <a:t>Structuration du programme</a:t>
            </a:r>
            <a:endParaRPr lang="fr-FR" sz="4400" b="0" strike="noStrike" spc="-1">
              <a:latin typeface="Arial"/>
            </a:endParaRPr>
          </a:p>
          <a:p>
            <a:pPr algn="ctr">
              <a:lnSpc>
                <a:spcPct val="100000"/>
              </a:lnSpc>
              <a:spcBef>
                <a:spcPts val="601"/>
              </a:spcBef>
              <a:buNone/>
              <a:tabLst>
                <a:tab pos="0" algn="l"/>
              </a:tabLst>
            </a:pPr>
            <a:r>
              <a:rPr lang="fr-FR" sz="1400" b="0" strike="noStrike" spc="-1">
                <a:solidFill>
                  <a:srgbClr val="FFFFFF"/>
                </a:solidFill>
                <a:latin typeface="Shadows Into Light"/>
                <a:ea typeface="Arial"/>
              </a:rPr>
              <a:t>.</a:t>
            </a:r>
            <a:endParaRPr lang="fr-FR" sz="1400" b="0" strike="noStrike" spc="-1">
              <a:latin typeface="Arial"/>
            </a:endParaRPr>
          </a:p>
        </p:txBody>
      </p:sp>
      <p:sp>
        <p:nvSpPr>
          <p:cNvPr id="152" name="Google Shape;357;p37"/>
          <p:cNvSpPr/>
          <p:nvPr/>
        </p:nvSpPr>
        <p:spPr>
          <a:xfrm>
            <a:off x="4271040" y="1070280"/>
            <a:ext cx="663480" cy="724320"/>
          </a:xfrm>
          <a:custGeom>
            <a:avLst/>
            <a:gdLst/>
            <a:ahLst/>
            <a:cxnLst/>
            <a:rect l="l" t="t" r="r" b="b"/>
            <a:pathLst>
              <a:path w="15817" h="18981">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153" name="Forme libre 15"/>
          <p:cNvSpPr/>
          <p:nvPr/>
        </p:nvSpPr>
        <p:spPr>
          <a:xfrm>
            <a:off x="4047480" y="907560"/>
            <a:ext cx="1203120" cy="1055160"/>
          </a:xfrm>
          <a:custGeom>
            <a:avLst/>
            <a:gdLst/>
            <a:ahLst/>
            <a:cxnLst/>
            <a:rect l="l" t="t" r="r" b="b"/>
            <a:pathLst>
              <a:path w="779929" h="739588">
                <a:moveTo>
                  <a:pt x="221876" y="80682"/>
                </a:moveTo>
                <a:cubicBezTo>
                  <a:pt x="208429" y="85164"/>
                  <a:pt x="189397" y="82335"/>
                  <a:pt x="181535" y="94129"/>
                </a:cubicBezTo>
                <a:cubicBezTo>
                  <a:pt x="163606" y="121024"/>
                  <a:pt x="174812" y="109818"/>
                  <a:pt x="147917" y="127747"/>
                </a:cubicBezTo>
                <a:cubicBezTo>
                  <a:pt x="143435" y="134470"/>
                  <a:pt x="139643" y="141709"/>
                  <a:pt x="134470" y="147917"/>
                </a:cubicBezTo>
                <a:cubicBezTo>
                  <a:pt x="128383" y="155222"/>
                  <a:pt x="119017" y="159832"/>
                  <a:pt x="114300" y="168088"/>
                </a:cubicBezTo>
                <a:cubicBezTo>
                  <a:pt x="109715" y="176111"/>
                  <a:pt x="111216" y="186489"/>
                  <a:pt x="107576" y="194982"/>
                </a:cubicBezTo>
                <a:cubicBezTo>
                  <a:pt x="104299" y="202629"/>
                  <a:pt x="76256" y="238985"/>
                  <a:pt x="73959" y="242047"/>
                </a:cubicBezTo>
                <a:cubicBezTo>
                  <a:pt x="58588" y="288154"/>
                  <a:pt x="76740" y="230926"/>
                  <a:pt x="60512" y="295835"/>
                </a:cubicBezTo>
                <a:cubicBezTo>
                  <a:pt x="56555" y="311664"/>
                  <a:pt x="51547" y="327212"/>
                  <a:pt x="47064" y="342900"/>
                </a:cubicBezTo>
                <a:cubicBezTo>
                  <a:pt x="51547" y="416859"/>
                  <a:pt x="50589" y="491349"/>
                  <a:pt x="60512" y="564776"/>
                </a:cubicBezTo>
                <a:cubicBezTo>
                  <a:pt x="62013" y="575881"/>
                  <a:pt x="73389" y="583162"/>
                  <a:pt x="80682" y="591670"/>
                </a:cubicBezTo>
                <a:cubicBezTo>
                  <a:pt x="104338" y="619269"/>
                  <a:pt x="96145" y="607230"/>
                  <a:pt x="127747" y="625288"/>
                </a:cubicBezTo>
                <a:cubicBezTo>
                  <a:pt x="145994" y="635715"/>
                  <a:pt x="153420" y="645764"/>
                  <a:pt x="174812" y="652182"/>
                </a:cubicBezTo>
                <a:cubicBezTo>
                  <a:pt x="187870" y="656099"/>
                  <a:pt x="201845" y="655949"/>
                  <a:pt x="215153" y="658906"/>
                </a:cubicBezTo>
                <a:cubicBezTo>
                  <a:pt x="222071" y="660443"/>
                  <a:pt x="228509" y="663682"/>
                  <a:pt x="235323" y="665629"/>
                </a:cubicBezTo>
                <a:cubicBezTo>
                  <a:pt x="248767" y="669470"/>
                  <a:pt x="283501" y="677534"/>
                  <a:pt x="295835" y="679076"/>
                </a:cubicBezTo>
                <a:cubicBezTo>
                  <a:pt x="320399" y="682146"/>
                  <a:pt x="345141" y="683559"/>
                  <a:pt x="369794" y="685800"/>
                </a:cubicBezTo>
                <a:cubicBezTo>
                  <a:pt x="378759" y="688041"/>
                  <a:pt x="387447" y="692523"/>
                  <a:pt x="396688" y="692523"/>
                </a:cubicBezTo>
                <a:cubicBezTo>
                  <a:pt x="611579" y="692523"/>
                  <a:pt x="554901" y="709264"/>
                  <a:pt x="645459" y="679076"/>
                </a:cubicBezTo>
                <a:cubicBezTo>
                  <a:pt x="649941" y="672353"/>
                  <a:pt x="653858" y="665216"/>
                  <a:pt x="658906" y="658906"/>
                </a:cubicBezTo>
                <a:cubicBezTo>
                  <a:pt x="662866" y="653956"/>
                  <a:pt x="668837" y="650733"/>
                  <a:pt x="672353" y="645458"/>
                </a:cubicBezTo>
                <a:cubicBezTo>
                  <a:pt x="677913" y="637118"/>
                  <a:pt x="680827" y="627266"/>
                  <a:pt x="685800" y="618564"/>
                </a:cubicBezTo>
                <a:cubicBezTo>
                  <a:pt x="689809" y="611548"/>
                  <a:pt x="694765" y="605117"/>
                  <a:pt x="699247" y="598394"/>
                </a:cubicBezTo>
                <a:cubicBezTo>
                  <a:pt x="716143" y="547700"/>
                  <a:pt x="693353" y="610180"/>
                  <a:pt x="719417" y="558053"/>
                </a:cubicBezTo>
                <a:cubicBezTo>
                  <a:pt x="722587" y="551714"/>
                  <a:pt x="724194" y="544697"/>
                  <a:pt x="726141" y="537882"/>
                </a:cubicBezTo>
                <a:cubicBezTo>
                  <a:pt x="734163" y="509805"/>
                  <a:pt x="734306" y="502336"/>
                  <a:pt x="739588" y="470647"/>
                </a:cubicBezTo>
                <a:cubicBezTo>
                  <a:pt x="737347" y="381000"/>
                  <a:pt x="736936" y="291289"/>
                  <a:pt x="732864" y="201706"/>
                </a:cubicBezTo>
                <a:cubicBezTo>
                  <a:pt x="731813" y="178592"/>
                  <a:pt x="721485" y="168428"/>
                  <a:pt x="712694" y="147917"/>
                </a:cubicBezTo>
                <a:cubicBezTo>
                  <a:pt x="702885" y="125030"/>
                  <a:pt x="705281" y="104878"/>
                  <a:pt x="679076" y="87406"/>
                </a:cubicBezTo>
                <a:cubicBezTo>
                  <a:pt x="672353" y="82923"/>
                  <a:pt x="665114" y="79131"/>
                  <a:pt x="658906" y="73958"/>
                </a:cubicBezTo>
                <a:cubicBezTo>
                  <a:pt x="630897" y="50617"/>
                  <a:pt x="648031" y="53912"/>
                  <a:pt x="611841" y="40341"/>
                </a:cubicBezTo>
                <a:cubicBezTo>
                  <a:pt x="603189" y="37096"/>
                  <a:pt x="593798" y="36272"/>
                  <a:pt x="584947" y="33617"/>
                </a:cubicBezTo>
                <a:cubicBezTo>
                  <a:pt x="571370" y="29544"/>
                  <a:pt x="558357" y="23608"/>
                  <a:pt x="544606" y="20170"/>
                </a:cubicBezTo>
                <a:cubicBezTo>
                  <a:pt x="508305" y="11095"/>
                  <a:pt x="457154" y="10453"/>
                  <a:pt x="423582" y="6723"/>
                </a:cubicBezTo>
                <a:cubicBezTo>
                  <a:pt x="410033" y="5218"/>
                  <a:pt x="396688" y="2241"/>
                  <a:pt x="383241" y="0"/>
                </a:cubicBezTo>
                <a:cubicBezTo>
                  <a:pt x="333935" y="4482"/>
                  <a:pt x="284211" y="5625"/>
                  <a:pt x="235323" y="13447"/>
                </a:cubicBezTo>
                <a:cubicBezTo>
                  <a:pt x="227344" y="14724"/>
                  <a:pt x="222380" y="23280"/>
                  <a:pt x="215153" y="26894"/>
                </a:cubicBezTo>
                <a:cubicBezTo>
                  <a:pt x="208814" y="30063"/>
                  <a:pt x="201706" y="31376"/>
                  <a:pt x="194982" y="33617"/>
                </a:cubicBezTo>
                <a:cubicBezTo>
                  <a:pt x="188259" y="38099"/>
                  <a:pt x="182039" y="43450"/>
                  <a:pt x="174812" y="47064"/>
                </a:cubicBezTo>
                <a:cubicBezTo>
                  <a:pt x="168473" y="50234"/>
                  <a:pt x="160175" y="49361"/>
                  <a:pt x="154641" y="53788"/>
                </a:cubicBezTo>
                <a:cubicBezTo>
                  <a:pt x="148331" y="58836"/>
                  <a:pt x="146515" y="67877"/>
                  <a:pt x="141194" y="73958"/>
                </a:cubicBezTo>
                <a:cubicBezTo>
                  <a:pt x="130758" y="85885"/>
                  <a:pt x="116367" y="94390"/>
                  <a:pt x="107576" y="107576"/>
                </a:cubicBezTo>
                <a:lnTo>
                  <a:pt x="80682" y="147917"/>
                </a:lnTo>
                <a:cubicBezTo>
                  <a:pt x="78441" y="156882"/>
                  <a:pt x="77599" y="166318"/>
                  <a:pt x="73959" y="174811"/>
                </a:cubicBezTo>
                <a:cubicBezTo>
                  <a:pt x="70776" y="182238"/>
                  <a:pt x="64126" y="187754"/>
                  <a:pt x="60512" y="194982"/>
                </a:cubicBezTo>
                <a:cubicBezTo>
                  <a:pt x="57342" y="201321"/>
                  <a:pt x="56029" y="208429"/>
                  <a:pt x="53788" y="215153"/>
                </a:cubicBezTo>
                <a:cubicBezTo>
                  <a:pt x="56029" y="309282"/>
                  <a:pt x="56509" y="403470"/>
                  <a:pt x="60512" y="497541"/>
                </a:cubicBezTo>
                <a:cubicBezTo>
                  <a:pt x="60998" y="508958"/>
                  <a:pt x="64228" y="520133"/>
                  <a:pt x="67235" y="531158"/>
                </a:cubicBezTo>
                <a:cubicBezTo>
                  <a:pt x="70965" y="544833"/>
                  <a:pt x="76199" y="558053"/>
                  <a:pt x="80682" y="571500"/>
                </a:cubicBezTo>
                <a:cubicBezTo>
                  <a:pt x="82923" y="578223"/>
                  <a:pt x="83475" y="585773"/>
                  <a:pt x="87406" y="591670"/>
                </a:cubicBezTo>
                <a:lnTo>
                  <a:pt x="100853" y="611841"/>
                </a:lnTo>
                <a:cubicBezTo>
                  <a:pt x="105861" y="626865"/>
                  <a:pt x="112705" y="659191"/>
                  <a:pt x="127747" y="672353"/>
                </a:cubicBezTo>
                <a:cubicBezTo>
                  <a:pt x="139910" y="682995"/>
                  <a:pt x="154641" y="690282"/>
                  <a:pt x="168088" y="699247"/>
                </a:cubicBezTo>
                <a:cubicBezTo>
                  <a:pt x="174812" y="703729"/>
                  <a:pt x="180593" y="710139"/>
                  <a:pt x="188259" y="712694"/>
                </a:cubicBezTo>
                <a:lnTo>
                  <a:pt x="228600" y="726141"/>
                </a:lnTo>
                <a:cubicBezTo>
                  <a:pt x="235323" y="728382"/>
                  <a:pt x="241779" y="731699"/>
                  <a:pt x="248770" y="732864"/>
                </a:cubicBezTo>
                <a:lnTo>
                  <a:pt x="289112" y="739588"/>
                </a:lnTo>
                <a:cubicBezTo>
                  <a:pt x="381000" y="737347"/>
                  <a:pt x="472951" y="736945"/>
                  <a:pt x="564776" y="732864"/>
                </a:cubicBezTo>
                <a:cubicBezTo>
                  <a:pt x="595493" y="731499"/>
                  <a:pt x="587494" y="724867"/>
                  <a:pt x="611841" y="712694"/>
                </a:cubicBezTo>
                <a:cubicBezTo>
                  <a:pt x="618180" y="709524"/>
                  <a:pt x="625673" y="709140"/>
                  <a:pt x="632012" y="705970"/>
                </a:cubicBezTo>
                <a:cubicBezTo>
                  <a:pt x="639239" y="702356"/>
                  <a:pt x="645166" y="696532"/>
                  <a:pt x="652182" y="692523"/>
                </a:cubicBezTo>
                <a:cubicBezTo>
                  <a:pt x="660884" y="687550"/>
                  <a:pt x="670111" y="683558"/>
                  <a:pt x="679076" y="679076"/>
                </a:cubicBezTo>
                <a:cubicBezTo>
                  <a:pt x="683558" y="672353"/>
                  <a:pt x="687350" y="665114"/>
                  <a:pt x="692523" y="658906"/>
                </a:cubicBezTo>
                <a:cubicBezTo>
                  <a:pt x="720192" y="625704"/>
                  <a:pt x="714099" y="649371"/>
                  <a:pt x="739588" y="598394"/>
                </a:cubicBezTo>
                <a:cubicBezTo>
                  <a:pt x="744070" y="589429"/>
                  <a:pt x="749313" y="580806"/>
                  <a:pt x="753035" y="571500"/>
                </a:cubicBezTo>
                <a:cubicBezTo>
                  <a:pt x="758880" y="556887"/>
                  <a:pt x="769905" y="522421"/>
                  <a:pt x="773206" y="504264"/>
                </a:cubicBezTo>
                <a:cubicBezTo>
                  <a:pt x="776041" y="488672"/>
                  <a:pt x="777688" y="472888"/>
                  <a:pt x="779929" y="457200"/>
                </a:cubicBezTo>
                <a:cubicBezTo>
                  <a:pt x="777688" y="403412"/>
                  <a:pt x="778563" y="349403"/>
                  <a:pt x="773206" y="295835"/>
                </a:cubicBezTo>
                <a:cubicBezTo>
                  <a:pt x="771796" y="281731"/>
                  <a:pt x="762539" y="269393"/>
                  <a:pt x="759759" y="255494"/>
                </a:cubicBezTo>
                <a:cubicBezTo>
                  <a:pt x="746786" y="190633"/>
                  <a:pt x="762672" y="247873"/>
                  <a:pt x="739588" y="201706"/>
                </a:cubicBezTo>
                <a:cubicBezTo>
                  <a:pt x="736418" y="195367"/>
                  <a:pt x="736795" y="187432"/>
                  <a:pt x="732864" y="181535"/>
                </a:cubicBezTo>
                <a:cubicBezTo>
                  <a:pt x="727590" y="173623"/>
                  <a:pt x="718781" y="168669"/>
                  <a:pt x="712694" y="161364"/>
                </a:cubicBezTo>
                <a:cubicBezTo>
                  <a:pt x="707521" y="155156"/>
                  <a:pt x="704961" y="146908"/>
                  <a:pt x="699247" y="141194"/>
                </a:cubicBezTo>
                <a:cubicBezTo>
                  <a:pt x="693533" y="135480"/>
                  <a:pt x="685652" y="132444"/>
                  <a:pt x="679076" y="127747"/>
                </a:cubicBezTo>
                <a:cubicBezTo>
                  <a:pt x="669957" y="121234"/>
                  <a:pt x="662205" y="112588"/>
                  <a:pt x="652182" y="107576"/>
                </a:cubicBezTo>
                <a:cubicBezTo>
                  <a:pt x="639504" y="101237"/>
                  <a:pt x="625002" y="99393"/>
                  <a:pt x="611841" y="94129"/>
                </a:cubicBezTo>
                <a:cubicBezTo>
                  <a:pt x="561446" y="73971"/>
                  <a:pt x="590199" y="82179"/>
                  <a:pt x="524435" y="73958"/>
                </a:cubicBezTo>
                <a:lnTo>
                  <a:pt x="188259" y="80682"/>
                </a:lnTo>
                <a:cubicBezTo>
                  <a:pt x="179024" y="81024"/>
                  <a:pt x="169858" y="83766"/>
                  <a:pt x="161364" y="87406"/>
                </a:cubicBezTo>
                <a:cubicBezTo>
                  <a:pt x="70154" y="126497"/>
                  <a:pt x="205996" y="79254"/>
                  <a:pt x="121023" y="107576"/>
                </a:cubicBezTo>
                <a:cubicBezTo>
                  <a:pt x="62086" y="166516"/>
                  <a:pt x="134217" y="91744"/>
                  <a:pt x="87406" y="147917"/>
                </a:cubicBezTo>
                <a:cubicBezTo>
                  <a:pt x="81319" y="155222"/>
                  <a:pt x="73959" y="161364"/>
                  <a:pt x="67235" y="168088"/>
                </a:cubicBezTo>
                <a:lnTo>
                  <a:pt x="53788" y="208429"/>
                </a:lnTo>
                <a:cubicBezTo>
                  <a:pt x="51547" y="215153"/>
                  <a:pt x="50995" y="222703"/>
                  <a:pt x="47064" y="228600"/>
                </a:cubicBezTo>
                <a:lnTo>
                  <a:pt x="33617" y="248770"/>
                </a:lnTo>
                <a:cubicBezTo>
                  <a:pt x="13213" y="309987"/>
                  <a:pt x="44516" y="213290"/>
                  <a:pt x="20170" y="302558"/>
                </a:cubicBezTo>
                <a:cubicBezTo>
                  <a:pt x="16440" y="316233"/>
                  <a:pt x="6723" y="342900"/>
                  <a:pt x="6723" y="342900"/>
                </a:cubicBezTo>
                <a:lnTo>
                  <a:pt x="0" y="470647"/>
                </a:lnTo>
              </a:path>
            </a:pathLst>
          </a:custGeom>
          <a:noFill/>
          <a:ln>
            <a:solidFill>
              <a:srgbClr val="FFFFFF"/>
            </a:solidFill>
            <a:round/>
          </a:ln>
        </p:spPr>
        <p:style>
          <a:lnRef idx="1">
            <a:schemeClr val="accent1"/>
          </a:lnRef>
          <a:fillRef idx="0">
            <a:schemeClr val="accent1"/>
          </a:fillRef>
          <a:effectRef idx="0">
            <a:schemeClr val="accent1"/>
          </a:effectRef>
          <a:fontRef idx="minor"/>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927720" y="781920"/>
            <a:ext cx="7087680" cy="507240"/>
          </a:xfrm>
          <a:prstGeom prst="rect">
            <a:avLst/>
          </a:prstGeom>
          <a:noFill/>
          <a:ln w="0">
            <a:noFill/>
          </a:ln>
        </p:spPr>
        <p:txBody>
          <a:bodyPr tIns="91440" bIns="91440" anchor="b">
            <a:noAutofit/>
          </a:bodyPr>
          <a:lstStyle/>
          <a:p>
            <a:pPr algn="ctr">
              <a:lnSpc>
                <a:spcPct val="100000"/>
              </a:lnSpc>
              <a:buNone/>
            </a:pPr>
            <a:r>
              <a:rPr lang="fr-FR" sz="2600" b="1" strike="noStrike" spc="-1">
                <a:solidFill>
                  <a:srgbClr val="979CB8"/>
                </a:solidFill>
                <a:latin typeface="Calibri"/>
                <a:ea typeface="Shadows Into Light"/>
              </a:rPr>
              <a:t> </a:t>
            </a:r>
            <a:r>
              <a:rPr lang="en" sz="2600" b="1" strike="noStrike" spc="-1">
                <a:solidFill>
                  <a:srgbClr val="01ABCF"/>
                </a:solidFill>
                <a:latin typeface="Calibri"/>
                <a:ea typeface="Varela Round"/>
              </a:rPr>
              <a:t>Introduction : Qu’est-ce que le droit ?</a:t>
            </a:r>
            <a:endParaRPr lang="fr-FR" sz="2600" b="0" strike="noStrike" spc="-1">
              <a:solidFill>
                <a:srgbClr val="000000"/>
              </a:solidFill>
              <a:latin typeface="Arial"/>
            </a:endParaRPr>
          </a:p>
        </p:txBody>
      </p:sp>
      <p:sp>
        <p:nvSpPr>
          <p:cNvPr id="155" name="Google Shape;69;p12"/>
          <p:cNvSpPr/>
          <p:nvPr/>
        </p:nvSpPr>
        <p:spPr>
          <a:xfrm>
            <a:off x="866520" y="1846080"/>
            <a:ext cx="3555000" cy="6717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2000" b="1" strike="noStrike" spc="-1">
                <a:solidFill>
                  <a:srgbClr val="19A4B3"/>
                </a:solidFill>
                <a:latin typeface="Calibri"/>
                <a:ea typeface="Arial"/>
              </a:rPr>
              <a:t>Pourquoi notre société a-t-elle besoin de règles de droit ?</a:t>
            </a:r>
            <a:endParaRPr lang="fr-FR" sz="20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56" name="Google Shape;69;p12"/>
          <p:cNvSpPr/>
          <p:nvPr/>
        </p:nvSpPr>
        <p:spPr>
          <a:xfrm>
            <a:off x="883800" y="3227760"/>
            <a:ext cx="3742560" cy="654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2000" b="1" strike="noStrike" spc="-1">
                <a:solidFill>
                  <a:srgbClr val="19A4B3"/>
                </a:solidFill>
                <a:latin typeface="Calibri"/>
                <a:ea typeface="Arial"/>
              </a:rPr>
              <a:t>Quelles sont les caractéristiques de la règle de droit ? </a:t>
            </a:r>
            <a:endParaRPr lang="fr-FR" sz="2000" b="0" strike="noStrike" spc="-1">
              <a:latin typeface="Arial"/>
            </a:endParaRPr>
          </a:p>
        </p:txBody>
      </p:sp>
      <p:pic>
        <p:nvPicPr>
          <p:cNvPr id="157" name="Image 6" descr="https://lafranceinsoumise.fr/app/uploads/2018/10/Justice-Photo.jpg"/>
          <p:cNvPicPr/>
          <p:nvPr/>
        </p:nvPicPr>
        <p:blipFill>
          <a:blip r:embed="rId2"/>
          <a:stretch/>
        </p:blipFill>
        <p:spPr>
          <a:xfrm>
            <a:off x="5424840" y="1726560"/>
            <a:ext cx="2913480" cy="1848960"/>
          </a:xfrm>
          <a:prstGeom prst="rect">
            <a:avLst/>
          </a:prstGeom>
          <a:ln w="9525">
            <a:noFill/>
          </a:ln>
        </p:spPr>
      </p:pic>
      <p:sp>
        <p:nvSpPr>
          <p:cNvPr id="158" name="Google Shape;68;p12"/>
          <p:cNvSpPr/>
          <p:nvPr/>
        </p:nvSpPr>
        <p:spPr>
          <a:xfrm>
            <a:off x="3091320" y="1296360"/>
            <a:ext cx="3090960" cy="299880"/>
          </a:xfrm>
          <a:prstGeom prst="rect">
            <a:avLst/>
          </a:prstGeom>
          <a:noFill/>
          <a:ln w="0">
            <a:noFill/>
          </a:ln>
        </p:spPr>
        <p:style>
          <a:lnRef idx="0">
            <a:scrgbClr r="0" g="0" b="0"/>
          </a:lnRef>
          <a:fillRef idx="0">
            <a:scrgbClr r="0" g="0" b="0"/>
          </a:fillRef>
          <a:effectRef idx="0">
            <a:scrgbClr r="0" g="0" b="0"/>
          </a:effectRef>
          <a:fontRef idx="minor"/>
        </p:style>
        <p:txBody>
          <a:bodyPr tIns="182880" bIns="182880" anchor="b">
            <a:noAutofit/>
          </a:bodyPr>
          <a:lstStyle/>
          <a:p>
            <a:pPr algn="ctr">
              <a:lnSpc>
                <a:spcPct val="100000"/>
              </a:lnSpc>
              <a:buNone/>
              <a:tabLst>
                <a:tab pos="0" algn="l"/>
              </a:tabLst>
            </a:pPr>
            <a:r>
              <a:rPr lang="fr-FR" sz="2600" b="1" strike="noStrike" spc="-1">
                <a:solidFill>
                  <a:srgbClr val="979CB8"/>
                </a:solidFill>
                <a:latin typeface="Calibri"/>
                <a:ea typeface="Shadows Into Light"/>
              </a:rPr>
              <a:t> </a:t>
            </a:r>
            <a:r>
              <a:rPr lang="fr-FR" sz="1200" b="1" strike="noStrike" spc="-1">
                <a:solidFill>
                  <a:srgbClr val="01ABCF"/>
                </a:solidFill>
                <a:latin typeface="Calibri"/>
                <a:ea typeface="Varela Round"/>
              </a:rPr>
              <a:t>Partie obligatoire du programme</a:t>
            </a:r>
            <a:endParaRPr lang="fr-FR" sz="12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927720" y="781920"/>
            <a:ext cx="7087680" cy="903240"/>
          </a:xfrm>
          <a:prstGeom prst="rect">
            <a:avLst/>
          </a:prstGeom>
          <a:noFill/>
          <a:ln w="0">
            <a:noFill/>
          </a:ln>
        </p:spPr>
        <p:txBody>
          <a:bodyPr tIns="91440" bIns="91440" anchor="b">
            <a:noAutofit/>
          </a:bodyPr>
          <a:lstStyle/>
          <a:p>
            <a:pPr algn="ctr">
              <a:lnSpc>
                <a:spcPct val="100000"/>
              </a:lnSpc>
              <a:buNone/>
            </a:pPr>
            <a:r>
              <a:rPr lang="en" sz="2600" b="1" strike="noStrike" spc="-1">
                <a:solidFill>
                  <a:srgbClr val="01ABCF"/>
                </a:solidFill>
                <a:latin typeface="Calibri"/>
                <a:ea typeface="Varela Round"/>
              </a:rPr>
              <a:t>Partie 1 : Comment le droit est-il organisé ?  </a:t>
            </a:r>
            <a:br>
              <a:rPr sz="2600"/>
            </a:br>
            <a:endParaRPr lang="fr-FR" sz="2600" b="0" strike="noStrike" spc="-1">
              <a:solidFill>
                <a:srgbClr val="000000"/>
              </a:solidFill>
              <a:latin typeface="Arial"/>
            </a:endParaRPr>
          </a:p>
        </p:txBody>
      </p:sp>
      <p:sp>
        <p:nvSpPr>
          <p:cNvPr id="160" name="Google Shape;69;p12"/>
          <p:cNvSpPr/>
          <p:nvPr/>
        </p:nvSpPr>
        <p:spPr>
          <a:xfrm>
            <a:off x="5008680" y="1736640"/>
            <a:ext cx="3431880" cy="84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2000" b="1" strike="noStrike" spc="-1">
                <a:solidFill>
                  <a:srgbClr val="19A4B3"/>
                </a:solidFill>
                <a:latin typeface="Calibri"/>
                <a:ea typeface="Arial"/>
              </a:rPr>
              <a:t>Quelles sont les autorités créatrices de  règles de droit ?</a:t>
            </a:r>
            <a:r>
              <a:rPr lang="fr-FR" sz="1800" b="1" strike="noStrike" spc="-1">
                <a:solidFill>
                  <a:srgbClr val="19A4B3"/>
                </a:solidFill>
                <a:latin typeface="Calibri"/>
                <a:ea typeface="Arial"/>
              </a:rPr>
              <a:t>	</a:t>
            </a:r>
            <a:endParaRPr lang="fr-FR" sz="18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61" name="Google Shape;69;p12"/>
          <p:cNvSpPr/>
          <p:nvPr/>
        </p:nvSpPr>
        <p:spPr>
          <a:xfrm>
            <a:off x="4885920" y="3029760"/>
            <a:ext cx="3759480" cy="11325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buNone/>
            </a:pPr>
            <a:r>
              <a:rPr lang="fr-FR" sz="2000" b="1" strike="noStrike" spc="-1">
                <a:solidFill>
                  <a:srgbClr val="19A4B3"/>
                </a:solidFill>
                <a:latin typeface="Calibri"/>
                <a:ea typeface="Arial"/>
              </a:rPr>
              <a:t>Comment les juridictions françaises sont-elles organisées ?</a:t>
            </a:r>
            <a:endParaRPr lang="fr-FR" sz="2000" b="0" strike="noStrike" spc="-1">
              <a:latin typeface="Arial"/>
            </a:endParaRPr>
          </a:p>
          <a:p>
            <a:pPr>
              <a:lnSpc>
                <a:spcPct val="100000"/>
              </a:lnSpc>
              <a:buNone/>
            </a:pPr>
            <a:endParaRPr lang="fr-FR" sz="800" b="0" strike="noStrike" spc="-1">
              <a:latin typeface="Arial"/>
            </a:endParaRPr>
          </a:p>
          <a:p>
            <a:pPr>
              <a:lnSpc>
                <a:spcPct val="100000"/>
              </a:lnSpc>
              <a:buNone/>
            </a:pPr>
            <a:r>
              <a:rPr lang="fr-FR" sz="2000" b="1" strike="noStrike" spc="-1">
                <a:solidFill>
                  <a:srgbClr val="19A4B3"/>
                </a:solidFill>
                <a:latin typeface="Calibri"/>
                <a:ea typeface="Arial"/>
              </a:rPr>
              <a:t>Quelles sont leurs compétences ? </a:t>
            </a:r>
            <a:endParaRPr lang="fr-FR" sz="2000" b="0" strike="noStrike" spc="-1">
              <a:latin typeface="Arial"/>
            </a:endParaRPr>
          </a:p>
          <a:p>
            <a:pPr>
              <a:lnSpc>
                <a:spcPct val="100000"/>
              </a:lnSpc>
              <a:spcBef>
                <a:spcPts val="601"/>
              </a:spcBef>
              <a:buNone/>
              <a:tabLst>
                <a:tab pos="0" algn="l"/>
              </a:tabLst>
            </a:pPr>
            <a:endParaRPr lang="fr-FR" sz="1200" b="0" strike="noStrike" spc="-1">
              <a:latin typeface="Arial"/>
            </a:endParaRPr>
          </a:p>
        </p:txBody>
      </p:sp>
      <p:pic>
        <p:nvPicPr>
          <p:cNvPr id="162" name="Image 9" descr="Une image contenant extérieur, bâtiment, groupe, rue&#10;&#10;Description générée automatiquement"/>
          <p:cNvPicPr/>
          <p:nvPr/>
        </p:nvPicPr>
        <p:blipFill>
          <a:blip r:embed="rId2"/>
          <a:srcRect t="4373" b="8451"/>
          <a:stretch/>
        </p:blipFill>
        <p:spPr>
          <a:xfrm>
            <a:off x="989640" y="1767240"/>
            <a:ext cx="3682440" cy="2142720"/>
          </a:xfrm>
          <a:prstGeom prst="rect">
            <a:avLst/>
          </a:prstGeom>
          <a:ln w="0">
            <a:noFill/>
          </a:ln>
        </p:spPr>
      </p:pic>
      <p:sp>
        <p:nvSpPr>
          <p:cNvPr id="163" name="Google Shape;68;p12"/>
          <p:cNvSpPr/>
          <p:nvPr/>
        </p:nvSpPr>
        <p:spPr>
          <a:xfrm>
            <a:off x="3091320" y="1262520"/>
            <a:ext cx="3090960" cy="299880"/>
          </a:xfrm>
          <a:prstGeom prst="rect">
            <a:avLst/>
          </a:prstGeom>
          <a:noFill/>
          <a:ln w="0">
            <a:noFill/>
          </a:ln>
        </p:spPr>
        <p:style>
          <a:lnRef idx="0">
            <a:scrgbClr r="0" g="0" b="0"/>
          </a:lnRef>
          <a:fillRef idx="0">
            <a:scrgbClr r="0" g="0" b="0"/>
          </a:fillRef>
          <a:effectRef idx="0">
            <a:scrgbClr r="0" g="0" b="0"/>
          </a:effectRef>
          <a:fontRef idx="minor"/>
        </p:style>
        <p:txBody>
          <a:bodyPr tIns="182880" bIns="182880" anchor="b">
            <a:noAutofit/>
          </a:bodyPr>
          <a:lstStyle/>
          <a:p>
            <a:pPr algn="ctr">
              <a:lnSpc>
                <a:spcPct val="100000"/>
              </a:lnSpc>
              <a:buNone/>
              <a:tabLst>
                <a:tab pos="0" algn="l"/>
              </a:tabLst>
            </a:pPr>
            <a:r>
              <a:rPr lang="fr-FR" sz="2600" b="1" strike="noStrike" spc="-1">
                <a:solidFill>
                  <a:srgbClr val="979CB8"/>
                </a:solidFill>
                <a:latin typeface="Calibri"/>
                <a:ea typeface="Shadows Into Light"/>
              </a:rPr>
              <a:t> </a:t>
            </a:r>
            <a:r>
              <a:rPr lang="fr-FR" sz="1200" b="1" strike="noStrike" spc="-1">
                <a:solidFill>
                  <a:srgbClr val="01ABCF"/>
                </a:solidFill>
                <a:latin typeface="Calibri"/>
                <a:ea typeface="Varela Round"/>
              </a:rPr>
              <a:t>Partie obligatoire du programme</a:t>
            </a:r>
            <a:endParaRPr lang="fr-FR" sz="12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695880" y="781920"/>
            <a:ext cx="7819920" cy="903240"/>
          </a:xfrm>
          <a:prstGeom prst="rect">
            <a:avLst/>
          </a:prstGeom>
          <a:noFill/>
          <a:ln w="0">
            <a:noFill/>
          </a:ln>
        </p:spPr>
        <p:txBody>
          <a:bodyPr tIns="91440" bIns="91440" anchor="b">
            <a:noAutofit/>
          </a:bodyPr>
          <a:lstStyle/>
          <a:p>
            <a:pPr algn="ctr">
              <a:lnSpc>
                <a:spcPct val="100000"/>
              </a:lnSpc>
              <a:buNone/>
            </a:pPr>
            <a:r>
              <a:rPr lang="en" sz="2500" b="1" strike="noStrike" spc="-1">
                <a:solidFill>
                  <a:srgbClr val="01ABCF"/>
                </a:solidFill>
                <a:latin typeface="Calibri"/>
                <a:ea typeface="Varela Round"/>
              </a:rPr>
              <a:t>Partie 2 : Questions juridiques contemporaines  </a:t>
            </a:r>
            <a:r>
              <a:rPr lang="en" sz="1400" b="1" strike="noStrike" spc="-1">
                <a:solidFill>
                  <a:srgbClr val="01ABCF"/>
                </a:solidFill>
                <a:latin typeface="Calibri"/>
                <a:ea typeface="Varela Round"/>
              </a:rPr>
              <a:t>(exemples)</a:t>
            </a:r>
            <a:br>
              <a:rPr sz="2400"/>
            </a:br>
            <a:endParaRPr lang="fr-FR" sz="1400" b="0" strike="noStrike" spc="-1">
              <a:solidFill>
                <a:srgbClr val="000000"/>
              </a:solidFill>
              <a:latin typeface="Arial"/>
            </a:endParaRPr>
          </a:p>
        </p:txBody>
      </p:sp>
      <p:sp>
        <p:nvSpPr>
          <p:cNvPr id="165" name="Google Shape;69;p12"/>
          <p:cNvSpPr/>
          <p:nvPr/>
        </p:nvSpPr>
        <p:spPr>
          <a:xfrm>
            <a:off x="702720" y="1603440"/>
            <a:ext cx="3384360" cy="477360"/>
          </a:xfrm>
          <a:prstGeom prst="rect">
            <a:avLst/>
          </a:prstGeom>
          <a:noFill/>
          <a:ln w="3175">
            <a:solidFill>
              <a:srgbClr val="FFC000"/>
            </a:solidFill>
            <a:round/>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Arial"/>
              </a:rPr>
              <a:t>Jusqu’à quel point l’Etat peut-limiter la liberté des individus au nom de la sécurité (ou de la santé)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66" name="Google Shape;69;p12"/>
          <p:cNvSpPr/>
          <p:nvPr/>
        </p:nvSpPr>
        <p:spPr>
          <a:xfrm>
            <a:off x="1555920" y="2170080"/>
            <a:ext cx="2790720" cy="47268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Arial"/>
              </a:rPr>
              <a:t>L’animal est-il une personne ou une chose ?</a:t>
            </a:r>
            <a:endParaRPr lang="fr-FR" sz="1100" b="0" strike="noStrike" spc="-1">
              <a:latin typeface="Arial"/>
            </a:endParaRPr>
          </a:p>
          <a:p>
            <a:pPr algn="just">
              <a:lnSpc>
                <a:spcPct val="100000"/>
              </a:lnSpc>
              <a:buNone/>
            </a:pPr>
            <a:r>
              <a:rPr lang="fr-FR" sz="1100" b="1" strike="noStrike" spc="-1">
                <a:solidFill>
                  <a:srgbClr val="19A4B3"/>
                </a:solidFill>
                <a:latin typeface="Calibri"/>
                <a:ea typeface="Arial"/>
              </a:rPr>
              <a:t>Les animaux ont-ils des droits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67" name="Google Shape;69;p12"/>
          <p:cNvSpPr/>
          <p:nvPr/>
        </p:nvSpPr>
        <p:spPr>
          <a:xfrm>
            <a:off x="705240" y="2728440"/>
            <a:ext cx="3293280" cy="49896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Arial"/>
              </a:rPr>
              <a:t>La protection des droits de l’enfant peut-elle entrer en conflit avec l’autorité parentale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68" name="Google Shape;69;p12"/>
          <p:cNvSpPr/>
          <p:nvPr/>
        </p:nvSpPr>
        <p:spPr>
          <a:xfrm>
            <a:off x="1248840" y="3316320"/>
            <a:ext cx="3063600" cy="60012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Arial"/>
              </a:rPr>
              <a:t>Les conditions d’acquisition de la nationalité sont-elles les mêmes dans tous les pays ?</a:t>
            </a:r>
            <a:endParaRPr lang="fr-FR" sz="1100" b="0" strike="noStrike" spc="-1">
              <a:latin typeface="Arial"/>
            </a:endParaRPr>
          </a:p>
          <a:p>
            <a:pPr algn="just">
              <a:lnSpc>
                <a:spcPct val="100000"/>
              </a:lnSpc>
              <a:buNone/>
            </a:pPr>
            <a:r>
              <a:rPr lang="fr-FR" sz="1100" b="1" strike="noStrike" spc="-1">
                <a:solidFill>
                  <a:srgbClr val="19A4B3"/>
                </a:solidFill>
                <a:latin typeface="Calibri"/>
                <a:ea typeface="Arial"/>
              </a:rPr>
              <a:t>Comment devient-on français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69" name="Google Shape;69;p12"/>
          <p:cNvSpPr/>
          <p:nvPr/>
        </p:nvSpPr>
        <p:spPr>
          <a:xfrm>
            <a:off x="4899600" y="3678120"/>
            <a:ext cx="3206880" cy="32256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182880" bIns="182880" anchor="t">
            <a:noAutofit/>
          </a:bodyPr>
          <a:lstStyle/>
          <a:p>
            <a:pPr algn="just">
              <a:lnSpc>
                <a:spcPct val="100000"/>
              </a:lnSpc>
              <a:buNone/>
            </a:pPr>
            <a:r>
              <a:rPr lang="fr-FR" sz="1100" b="1" strike="noStrike" spc="-1">
                <a:solidFill>
                  <a:srgbClr val="19A4B3"/>
                </a:solidFill>
                <a:latin typeface="Calibri"/>
                <a:ea typeface="Arial"/>
              </a:rPr>
              <a:t>Que recouvre le principe de la liberté sexuelle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70" name="Google Shape;69;p12"/>
          <p:cNvSpPr/>
          <p:nvPr/>
        </p:nvSpPr>
        <p:spPr>
          <a:xfrm>
            <a:off x="5629680" y="2033640"/>
            <a:ext cx="2845080" cy="63432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Arial"/>
              </a:rPr>
              <a:t>Comment protéger les individus contre l’exploitation commerciale de leurs données</a:t>
            </a:r>
            <a:endParaRPr lang="fr-FR" sz="1100" b="0" strike="noStrike" spc="-1">
              <a:latin typeface="Arial"/>
            </a:endParaRPr>
          </a:p>
          <a:p>
            <a:pPr algn="just">
              <a:lnSpc>
                <a:spcPct val="100000"/>
              </a:lnSpc>
              <a:buNone/>
            </a:pPr>
            <a:r>
              <a:rPr lang="fr-FR" sz="1100" b="1" strike="noStrike" spc="-1">
                <a:solidFill>
                  <a:srgbClr val="19A4B3"/>
                </a:solidFill>
                <a:latin typeface="Calibri"/>
                <a:ea typeface="Arial"/>
              </a:rPr>
              <a:t>à caractère personnel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71" name="Google Shape;69;p12"/>
          <p:cNvSpPr/>
          <p:nvPr/>
        </p:nvSpPr>
        <p:spPr>
          <a:xfrm>
            <a:off x="5391000" y="4129560"/>
            <a:ext cx="2988360" cy="44892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Arial"/>
              </a:rPr>
              <a:t>Quelles limites le droit pose t-il à la procréation médicalement assistée (PMA)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72" name="Google Shape;69;p12"/>
          <p:cNvSpPr/>
          <p:nvPr/>
        </p:nvSpPr>
        <p:spPr>
          <a:xfrm>
            <a:off x="4885920" y="2784240"/>
            <a:ext cx="3520800" cy="79812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Varela Round"/>
              </a:rPr>
              <a:t>Familles biologiques, adoptives, monoparentales, homoparentales, recomposées…. </a:t>
            </a:r>
            <a:endParaRPr lang="fr-FR" sz="1100" b="0" strike="noStrike" spc="-1">
              <a:latin typeface="Arial"/>
            </a:endParaRPr>
          </a:p>
          <a:p>
            <a:pPr algn="just">
              <a:lnSpc>
                <a:spcPct val="100000"/>
              </a:lnSpc>
              <a:buNone/>
            </a:pPr>
            <a:r>
              <a:rPr lang="fr-FR" sz="1100" b="1" strike="noStrike" spc="-1">
                <a:solidFill>
                  <a:srgbClr val="19A4B3"/>
                </a:solidFill>
                <a:latin typeface="Calibri"/>
                <a:ea typeface="Varela Round"/>
              </a:rPr>
              <a:t>Comment le droit appréhende t-il la famille et  parvient-il à s’adapter aux évolutions des mœurs et des pratiques ?</a:t>
            </a:r>
            <a:endParaRPr lang="fr-FR" sz="1100" b="0" strike="noStrike" spc="-1">
              <a:latin typeface="Arial"/>
            </a:endParaRPr>
          </a:p>
          <a:p>
            <a:pPr algn="just">
              <a:lnSpc>
                <a:spcPct val="100000"/>
              </a:lnSpc>
              <a:buNone/>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73" name="Rectangle 17"/>
          <p:cNvSpPr/>
          <p:nvPr/>
        </p:nvSpPr>
        <p:spPr>
          <a:xfrm>
            <a:off x="4715280" y="1516320"/>
            <a:ext cx="3751920" cy="42444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fr-FR" sz="1100" b="1" strike="noStrike" spc="-1">
                <a:solidFill>
                  <a:srgbClr val="19A4B3"/>
                </a:solidFill>
                <a:latin typeface="Calibri"/>
                <a:ea typeface="Arial"/>
              </a:rPr>
              <a:t>« Le droit à mourir dans la dignité » permet-il dans tous les cas de choisir le moment et les modalités de sa propre mort ? </a:t>
            </a:r>
            <a:endParaRPr lang="fr-FR" sz="1100" b="0" strike="noStrike" spc="-1">
              <a:latin typeface="Arial"/>
            </a:endParaRPr>
          </a:p>
        </p:txBody>
      </p:sp>
      <p:sp>
        <p:nvSpPr>
          <p:cNvPr id="174" name="Google Shape;69;p12"/>
          <p:cNvSpPr/>
          <p:nvPr/>
        </p:nvSpPr>
        <p:spPr>
          <a:xfrm>
            <a:off x="614160" y="3975120"/>
            <a:ext cx="4121280" cy="62388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tIns="91440" bIns="91440" anchor="t">
            <a:noAutofit/>
          </a:bodyPr>
          <a:lstStyle/>
          <a:p>
            <a:pPr algn="just">
              <a:lnSpc>
                <a:spcPct val="100000"/>
              </a:lnSpc>
              <a:buNone/>
            </a:pPr>
            <a:r>
              <a:rPr lang="fr-FR" sz="1100" b="1" strike="noStrike" spc="-1">
                <a:solidFill>
                  <a:srgbClr val="19A4B3"/>
                </a:solidFill>
                <a:latin typeface="Calibri"/>
                <a:ea typeface="Arial"/>
              </a:rPr>
              <a:t>Quels défis l’intelligence artificielle </a:t>
            </a:r>
            <a:r>
              <a:rPr lang="fr-FR" sz="900" b="1" strike="noStrike" spc="-1">
                <a:solidFill>
                  <a:srgbClr val="19A4B3"/>
                </a:solidFill>
                <a:latin typeface="Calibri"/>
                <a:ea typeface="Arial"/>
              </a:rPr>
              <a:t>(IA) </a:t>
            </a:r>
            <a:r>
              <a:rPr lang="fr-FR" sz="1100" b="1" strike="noStrike" spc="-1">
                <a:solidFill>
                  <a:srgbClr val="19A4B3"/>
                </a:solidFill>
                <a:latin typeface="Calibri"/>
                <a:ea typeface="Arial"/>
              </a:rPr>
              <a:t>pose t-elle pour les juristes ?</a:t>
            </a:r>
            <a:endParaRPr lang="fr-FR" sz="1100" b="0" strike="noStrike" spc="-1">
              <a:latin typeface="Arial"/>
            </a:endParaRPr>
          </a:p>
          <a:p>
            <a:pPr algn="just">
              <a:lnSpc>
                <a:spcPct val="100000"/>
              </a:lnSpc>
              <a:buNone/>
            </a:pPr>
            <a:r>
              <a:rPr lang="fr-FR" sz="1100" b="1" strike="noStrike" spc="-1">
                <a:solidFill>
                  <a:srgbClr val="19A4B3"/>
                </a:solidFill>
                <a:latin typeface="Calibri"/>
                <a:ea typeface="Arial"/>
              </a:rPr>
              <a:t>Quelles difficultés juridiques seraient soulevées par les voitures sans conducteurs en cas d’accident ?</a:t>
            </a:r>
            <a:endParaRPr lang="fr-FR" sz="1100" b="0" strike="noStrike" spc="-1">
              <a:latin typeface="Arial"/>
            </a:endParaRPr>
          </a:p>
          <a:p>
            <a:pPr algn="just">
              <a:lnSpc>
                <a:spcPct val="100000"/>
              </a:lnSpc>
              <a:spcBef>
                <a:spcPts val="601"/>
              </a:spcBef>
              <a:buNone/>
              <a:tabLst>
                <a:tab pos="0" algn="l"/>
              </a:tabLst>
            </a:pPr>
            <a:endParaRPr lang="fr-FR" sz="800" b="0" strike="noStrike" spc="-1">
              <a:latin typeface="Arial"/>
            </a:endParaRPr>
          </a:p>
          <a:p>
            <a:pPr algn="just">
              <a:lnSpc>
                <a:spcPct val="100000"/>
              </a:lnSpc>
              <a:buNone/>
              <a:tabLst>
                <a:tab pos="0" algn="l"/>
              </a:tabLst>
            </a:pPr>
            <a:endParaRPr lang="fr-FR" sz="1200" b="0" strike="noStrike" spc="-1">
              <a:latin typeface="Arial"/>
            </a:endParaRPr>
          </a:p>
          <a:p>
            <a:pPr algn="just">
              <a:lnSpc>
                <a:spcPct val="100000"/>
              </a:lnSpc>
              <a:spcBef>
                <a:spcPts val="601"/>
              </a:spcBef>
              <a:buNone/>
              <a:tabLst>
                <a:tab pos="0" algn="l"/>
              </a:tabLst>
            </a:pPr>
            <a:endParaRPr lang="fr-FR" sz="1200" b="0" strike="noStrike" spc="-1">
              <a:latin typeface="Arial"/>
            </a:endParaRPr>
          </a:p>
        </p:txBody>
      </p:sp>
      <p:sp>
        <p:nvSpPr>
          <p:cNvPr id="175" name="Google Shape;68;p12"/>
          <p:cNvSpPr/>
          <p:nvPr/>
        </p:nvSpPr>
        <p:spPr>
          <a:xfrm>
            <a:off x="3091320" y="1262520"/>
            <a:ext cx="3090960" cy="299880"/>
          </a:xfrm>
          <a:prstGeom prst="rect">
            <a:avLst/>
          </a:prstGeom>
          <a:noFill/>
          <a:ln w="0">
            <a:noFill/>
          </a:ln>
        </p:spPr>
        <p:style>
          <a:lnRef idx="0">
            <a:scrgbClr r="0" g="0" b="0"/>
          </a:lnRef>
          <a:fillRef idx="0">
            <a:scrgbClr r="0" g="0" b="0"/>
          </a:fillRef>
          <a:effectRef idx="0">
            <a:scrgbClr r="0" g="0" b="0"/>
          </a:effectRef>
          <a:fontRef idx="minor"/>
        </p:style>
        <p:txBody>
          <a:bodyPr tIns="182880" bIns="182880" anchor="b">
            <a:noAutofit/>
          </a:bodyPr>
          <a:lstStyle/>
          <a:p>
            <a:pPr algn="ctr">
              <a:lnSpc>
                <a:spcPct val="100000"/>
              </a:lnSpc>
              <a:buNone/>
              <a:tabLst>
                <a:tab pos="0" algn="l"/>
              </a:tabLst>
            </a:pPr>
            <a:r>
              <a:rPr lang="fr-FR" sz="2600" b="1" strike="noStrike" spc="-1">
                <a:solidFill>
                  <a:srgbClr val="979CB8"/>
                </a:solidFill>
                <a:latin typeface="Calibri"/>
                <a:ea typeface="Shadows Into Light"/>
              </a:rPr>
              <a:t> </a:t>
            </a:r>
            <a:r>
              <a:rPr lang="fr-FR" sz="1200" b="1" strike="noStrike" spc="-1">
                <a:solidFill>
                  <a:srgbClr val="01ABCF"/>
                </a:solidFill>
                <a:latin typeface="Calibri"/>
                <a:ea typeface="Varela Round"/>
              </a:rPr>
              <a:t>2 thèmes à traiter</a:t>
            </a:r>
            <a:endParaRPr lang="fr-FR" sz="12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952</TotalTime>
  <Words>1082</Words>
  <Application>Microsoft Office PowerPoint</Application>
  <PresentationFormat>Affichage à l'écran (16:9)</PresentationFormat>
  <Paragraphs>149</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15</vt:i4>
      </vt:variant>
    </vt:vector>
  </HeadingPairs>
  <TitlesOfParts>
    <vt:vector size="25" baseType="lpstr">
      <vt:lpstr>Arial</vt:lpstr>
      <vt:lpstr>Calibri</vt:lpstr>
      <vt:lpstr>MV Boli</vt:lpstr>
      <vt:lpstr>Shadows Into Light</vt:lpstr>
      <vt:lpstr>Symbol</vt:lpstr>
      <vt:lpstr>Times New Roman</vt:lpstr>
      <vt:lpstr>Wingdings</vt:lpstr>
      <vt:lpstr>Office Theme</vt:lpstr>
      <vt:lpstr>Office Theme</vt:lpstr>
      <vt:lpstr>Office Theme</vt:lpstr>
      <vt:lpstr>DGEMC Droits et Grands Enjeux  du Monde Contemporain   Enseignement optionnel  en Terminale  </vt:lpstr>
      <vt:lpstr>Présentation PowerPoint</vt:lpstr>
      <vt:lpstr>Comprendre les enjeux du monde contemporain  par le prisme du droit</vt:lpstr>
      <vt:lpstr>Se faire une juste représentation du droit  et de ses métiers</vt:lpstr>
      <vt:lpstr>Consolider sa culture générale  en vue de sa poursuite d’études</vt:lpstr>
      <vt:lpstr>Présentation PowerPoint</vt:lpstr>
      <vt:lpstr> Introduction : Qu’est-ce que le droit ?</vt:lpstr>
      <vt:lpstr>Partie 1 : Comment le droit est-il organisé ?   </vt:lpstr>
      <vt:lpstr>Partie 2 : Questions juridiques contemporaines  (exemples)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subject/>
  <dc:creator>fabrice paquet</dc:creator>
  <dc:description/>
  <cp:lastModifiedBy>CHARBIT Simon</cp:lastModifiedBy>
  <cp:revision>220</cp:revision>
  <dcterms:modified xsi:type="dcterms:W3CDTF">2024-05-30T08:51:54Z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18</vt:i4>
  </property>
  <property fmtid="{D5CDD505-2E9C-101B-9397-08002B2CF9AE}" pid="3" name="PresentationFormat">
    <vt:lpwstr>Affichage à l'écran (16:9)</vt:lpwstr>
  </property>
  <property fmtid="{D5CDD505-2E9C-101B-9397-08002B2CF9AE}" pid="4" name="Slides">
    <vt:i4>19</vt:i4>
  </property>
</Properties>
</file>